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81" r:id="rId2"/>
    <p:sldId id="256" r:id="rId3"/>
    <p:sldId id="257" r:id="rId4"/>
    <p:sldId id="282" r:id="rId5"/>
    <p:sldId id="283" r:id="rId6"/>
    <p:sldId id="290" r:id="rId7"/>
    <p:sldId id="284" r:id="rId8"/>
    <p:sldId id="285" r:id="rId9"/>
    <p:sldId id="286" r:id="rId10"/>
    <p:sldId id="287" r:id="rId11"/>
    <p:sldId id="288" r:id="rId12"/>
    <p:sldId id="289" r:id="rId13"/>
    <p:sldId id="265" r:id="rId14"/>
    <p:sldId id="278" r:id="rId15"/>
    <p:sldId id="279" r:id="rId16"/>
    <p:sldId id="268" r:id="rId17"/>
  </p:sldIdLst>
  <p:sldSz cx="18288000" cy="10287000"/>
  <p:notesSz cx="6858000" cy="9144000"/>
  <p:embeddedFontLst>
    <p:embeddedFont>
      <p:font typeface="ADAM.CG PRO" pitchFamily="50" charset="0"/>
      <p:regular r:id="rId19"/>
    </p:embeddedFont>
    <p:embeddedFont>
      <p:font typeface="Georgia Pro Condensed" panose="020B0604020202020204" charset="0"/>
      <p:regular r:id="rId20"/>
    </p:embeddedFont>
    <p:embeddedFont>
      <p:font typeface="Gotham" panose="02000504050000020004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A8A"/>
    <a:srgbClr val="1B0A6B"/>
    <a:srgbClr val="30A15A"/>
    <a:srgbClr val="DBE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7FD558-24FF-4592-A57D-30330D07D81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EC4052-886A-4339-BA9A-5E63DEC48A55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This project is an </a:t>
          </a:r>
          <a:r>
            <a: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Artificial Intelligence-based Conversational Agent</a:t>
          </a: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 designed for an educational institute.</a:t>
          </a:r>
          <a:endParaRPr lang="en-US" sz="2800" dirty="0"/>
        </a:p>
      </dgm:t>
    </dgm:pt>
    <dgm:pt modelId="{C701D313-D477-4D4D-A22C-781901D729E3}" type="parTrans" cxnId="{9B47E18C-45E5-47AC-B85F-4054909408B9}">
      <dgm:prSet/>
      <dgm:spPr/>
      <dgm:t>
        <a:bodyPr/>
        <a:lstStyle/>
        <a:p>
          <a:endParaRPr lang="en-US"/>
        </a:p>
      </dgm:t>
    </dgm:pt>
    <dgm:pt modelId="{CAFF3BF5-5FEE-48EB-BFE5-C385C3AAF55F}" type="sibTrans" cxnId="{9B47E18C-45E5-47AC-B85F-4054909408B9}">
      <dgm:prSet/>
      <dgm:spPr/>
      <dgm:t>
        <a:bodyPr/>
        <a:lstStyle/>
        <a:p>
          <a:endParaRPr lang="en-US"/>
        </a:p>
      </dgm:t>
    </dgm:pt>
    <dgm:pt modelId="{3A863F9B-4FCF-46B4-9599-04B21826A6B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altLang="en-US" sz="2800" dirty="0">
              <a:latin typeface="Arial" panose="020B0604020202020204" pitchFamily="34" charset="0"/>
            </a:rPr>
            <a:t>I</a:t>
          </a: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 serves as a virtual receptionist, capable of handling student queries and performing registrations automatically.</a:t>
          </a:r>
          <a:endParaRPr lang="en-US" sz="2800" dirty="0"/>
        </a:p>
      </dgm:t>
    </dgm:pt>
    <dgm:pt modelId="{F736A100-5129-4A89-ADE0-4CEDF293B0CE}" type="parTrans" cxnId="{8E3F26A6-DCBF-46E8-9F84-47071209E22C}">
      <dgm:prSet/>
      <dgm:spPr/>
      <dgm:t>
        <a:bodyPr/>
        <a:lstStyle/>
        <a:p>
          <a:endParaRPr lang="en-US"/>
        </a:p>
      </dgm:t>
    </dgm:pt>
    <dgm:pt modelId="{78F820E0-9E81-4798-B52C-FDBB677FE8A5}" type="sibTrans" cxnId="{8E3F26A6-DCBF-46E8-9F84-47071209E22C}">
      <dgm:prSet/>
      <dgm:spPr/>
      <dgm:t>
        <a:bodyPr/>
        <a:lstStyle/>
        <a:p>
          <a:endParaRPr lang="en-US"/>
        </a:p>
      </dgm:t>
    </dgm:pt>
    <dgm:pt modelId="{4E7BE813-30DB-4156-8BB2-76B1F37C56B8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Objective: </a:t>
          </a:r>
          <a:r>
            <a: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To replace the manual inquiry process with an automated, 24/7 available system.</a:t>
          </a:r>
          <a:endParaRPr lang="en-US" sz="2800" dirty="0"/>
        </a:p>
      </dgm:t>
    </dgm:pt>
    <dgm:pt modelId="{BC0D3EBA-F9DD-4759-B52A-D7D93ED95D2E}" type="parTrans" cxnId="{FA615254-97F7-4440-845C-5BBD6CAE9752}">
      <dgm:prSet/>
      <dgm:spPr/>
      <dgm:t>
        <a:bodyPr/>
        <a:lstStyle/>
        <a:p>
          <a:endParaRPr lang="en-US"/>
        </a:p>
      </dgm:t>
    </dgm:pt>
    <dgm:pt modelId="{ACC49501-B9CA-4F15-8329-BF098DA460E9}" type="sibTrans" cxnId="{FA615254-97F7-4440-845C-5BBD6CAE9752}">
      <dgm:prSet/>
      <dgm:spPr/>
      <dgm:t>
        <a:bodyPr/>
        <a:lstStyle/>
        <a:p>
          <a:endParaRPr lang="en-US"/>
        </a:p>
      </dgm:t>
    </dgm:pt>
    <dgm:pt modelId="{A9691B51-97AC-4BFA-A8D4-975E5DD6FFD2}" type="pres">
      <dgm:prSet presAssocID="{3A7FD558-24FF-4592-A57D-30330D07D81A}" presName="root" presStyleCnt="0">
        <dgm:presLayoutVars>
          <dgm:dir/>
          <dgm:resizeHandles val="exact"/>
        </dgm:presLayoutVars>
      </dgm:prSet>
      <dgm:spPr/>
    </dgm:pt>
    <dgm:pt modelId="{3B2AE180-4770-4D1A-8666-74968D8E8FEC}" type="pres">
      <dgm:prSet presAssocID="{9FEC4052-886A-4339-BA9A-5E63DEC48A55}" presName="compNode" presStyleCnt="0"/>
      <dgm:spPr/>
    </dgm:pt>
    <dgm:pt modelId="{82649D09-2C1E-4B95-A6CD-85C2C21A38CF}" type="pres">
      <dgm:prSet presAssocID="{9FEC4052-886A-4339-BA9A-5E63DEC48A5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CE12121-B270-4D0C-9DEE-A93B2C3F735B}" type="pres">
      <dgm:prSet presAssocID="{9FEC4052-886A-4339-BA9A-5E63DEC48A55}" presName="spaceRect" presStyleCnt="0"/>
      <dgm:spPr/>
    </dgm:pt>
    <dgm:pt modelId="{202753ED-E927-447F-BD94-6CE25C2127D7}" type="pres">
      <dgm:prSet presAssocID="{9FEC4052-886A-4339-BA9A-5E63DEC48A55}" presName="textRect" presStyleLbl="revTx" presStyleIdx="0" presStyleCnt="3">
        <dgm:presLayoutVars>
          <dgm:chMax val="1"/>
          <dgm:chPref val="1"/>
        </dgm:presLayoutVars>
      </dgm:prSet>
      <dgm:spPr/>
    </dgm:pt>
    <dgm:pt modelId="{2E5DDB7A-30BC-4779-89AD-D6BD736CE30C}" type="pres">
      <dgm:prSet presAssocID="{CAFF3BF5-5FEE-48EB-BFE5-C385C3AAF55F}" presName="sibTrans" presStyleCnt="0"/>
      <dgm:spPr/>
    </dgm:pt>
    <dgm:pt modelId="{6F8D777D-6990-4AE2-9BE0-65695D529587}" type="pres">
      <dgm:prSet presAssocID="{3A863F9B-4FCF-46B4-9599-04B21826A6BD}" presName="compNode" presStyleCnt="0"/>
      <dgm:spPr/>
    </dgm:pt>
    <dgm:pt modelId="{69BCE164-451D-4612-822D-11BC3EDC6734}" type="pres">
      <dgm:prSet presAssocID="{3A863F9B-4FCF-46B4-9599-04B21826A6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4FC88C32-B46A-4E63-8946-AB3A77D41F1F}" type="pres">
      <dgm:prSet presAssocID="{3A863F9B-4FCF-46B4-9599-04B21826A6BD}" presName="spaceRect" presStyleCnt="0"/>
      <dgm:spPr/>
    </dgm:pt>
    <dgm:pt modelId="{45CA691C-9FFD-4828-8E1B-FAE78D5C4CF1}" type="pres">
      <dgm:prSet presAssocID="{3A863F9B-4FCF-46B4-9599-04B21826A6BD}" presName="textRect" presStyleLbl="revTx" presStyleIdx="1" presStyleCnt="3">
        <dgm:presLayoutVars>
          <dgm:chMax val="1"/>
          <dgm:chPref val="1"/>
        </dgm:presLayoutVars>
      </dgm:prSet>
      <dgm:spPr/>
    </dgm:pt>
    <dgm:pt modelId="{83E1D1A4-D679-49C7-AD09-AFFA1E869F3D}" type="pres">
      <dgm:prSet presAssocID="{78F820E0-9E81-4798-B52C-FDBB677FE8A5}" presName="sibTrans" presStyleCnt="0"/>
      <dgm:spPr/>
    </dgm:pt>
    <dgm:pt modelId="{CE1D8FE5-513A-496A-87DD-38B276AB8039}" type="pres">
      <dgm:prSet presAssocID="{4E7BE813-30DB-4156-8BB2-76B1F37C56B8}" presName="compNode" presStyleCnt="0"/>
      <dgm:spPr/>
    </dgm:pt>
    <dgm:pt modelId="{BF85F3B9-21A9-464F-A803-7A195CDED3DB}" type="pres">
      <dgm:prSet presAssocID="{4E7BE813-30DB-4156-8BB2-76B1F37C56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94FA52B-5FF9-49EB-857F-974A2B1D11A9}" type="pres">
      <dgm:prSet presAssocID="{4E7BE813-30DB-4156-8BB2-76B1F37C56B8}" presName="spaceRect" presStyleCnt="0"/>
      <dgm:spPr/>
    </dgm:pt>
    <dgm:pt modelId="{DE9C26C1-C813-4AF4-A3F2-678FB599E642}" type="pres">
      <dgm:prSet presAssocID="{4E7BE813-30DB-4156-8BB2-76B1F37C56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F0FB82B-8251-48E1-8F57-1F9E6C7EB61F}" type="presOf" srcId="{9FEC4052-886A-4339-BA9A-5E63DEC48A55}" destId="{202753ED-E927-447F-BD94-6CE25C2127D7}" srcOrd="0" destOrd="0" presId="urn:microsoft.com/office/officeart/2018/2/layout/IconLabelList"/>
    <dgm:cxn modelId="{41C0BB6C-CA7A-48BB-BC9F-B1DE21668411}" type="presOf" srcId="{3A7FD558-24FF-4592-A57D-30330D07D81A}" destId="{A9691B51-97AC-4BFA-A8D4-975E5DD6FFD2}" srcOrd="0" destOrd="0" presId="urn:microsoft.com/office/officeart/2018/2/layout/IconLabelList"/>
    <dgm:cxn modelId="{FA615254-97F7-4440-845C-5BBD6CAE9752}" srcId="{3A7FD558-24FF-4592-A57D-30330D07D81A}" destId="{4E7BE813-30DB-4156-8BB2-76B1F37C56B8}" srcOrd="2" destOrd="0" parTransId="{BC0D3EBA-F9DD-4759-B52A-D7D93ED95D2E}" sibTransId="{ACC49501-B9CA-4F15-8329-BF098DA460E9}"/>
    <dgm:cxn modelId="{BD77D37B-2FDE-4CDF-B2A2-B8880D34C6DE}" type="presOf" srcId="{4E7BE813-30DB-4156-8BB2-76B1F37C56B8}" destId="{DE9C26C1-C813-4AF4-A3F2-678FB599E642}" srcOrd="0" destOrd="0" presId="urn:microsoft.com/office/officeart/2018/2/layout/IconLabelList"/>
    <dgm:cxn modelId="{9B47E18C-45E5-47AC-B85F-4054909408B9}" srcId="{3A7FD558-24FF-4592-A57D-30330D07D81A}" destId="{9FEC4052-886A-4339-BA9A-5E63DEC48A55}" srcOrd="0" destOrd="0" parTransId="{C701D313-D477-4D4D-A22C-781901D729E3}" sibTransId="{CAFF3BF5-5FEE-48EB-BFE5-C385C3AAF55F}"/>
    <dgm:cxn modelId="{6C087092-F9C8-44B9-9089-CDEC6445D258}" type="presOf" srcId="{3A863F9B-4FCF-46B4-9599-04B21826A6BD}" destId="{45CA691C-9FFD-4828-8E1B-FAE78D5C4CF1}" srcOrd="0" destOrd="0" presId="urn:microsoft.com/office/officeart/2018/2/layout/IconLabelList"/>
    <dgm:cxn modelId="{8E3F26A6-DCBF-46E8-9F84-47071209E22C}" srcId="{3A7FD558-24FF-4592-A57D-30330D07D81A}" destId="{3A863F9B-4FCF-46B4-9599-04B21826A6BD}" srcOrd="1" destOrd="0" parTransId="{F736A100-5129-4A89-ADE0-4CEDF293B0CE}" sibTransId="{78F820E0-9E81-4798-B52C-FDBB677FE8A5}"/>
    <dgm:cxn modelId="{45379DD0-C2E6-493C-8140-747A1882BED4}" type="presParOf" srcId="{A9691B51-97AC-4BFA-A8D4-975E5DD6FFD2}" destId="{3B2AE180-4770-4D1A-8666-74968D8E8FEC}" srcOrd="0" destOrd="0" presId="urn:microsoft.com/office/officeart/2018/2/layout/IconLabelList"/>
    <dgm:cxn modelId="{077603D0-160E-404A-ACEE-3741FDA524F5}" type="presParOf" srcId="{3B2AE180-4770-4D1A-8666-74968D8E8FEC}" destId="{82649D09-2C1E-4B95-A6CD-85C2C21A38CF}" srcOrd="0" destOrd="0" presId="urn:microsoft.com/office/officeart/2018/2/layout/IconLabelList"/>
    <dgm:cxn modelId="{3819D336-5561-4BA6-8D08-0326DD911FF7}" type="presParOf" srcId="{3B2AE180-4770-4D1A-8666-74968D8E8FEC}" destId="{ECE12121-B270-4D0C-9DEE-A93B2C3F735B}" srcOrd="1" destOrd="0" presId="urn:microsoft.com/office/officeart/2018/2/layout/IconLabelList"/>
    <dgm:cxn modelId="{65B53D89-A54D-4F1D-8F8B-D070409A86E6}" type="presParOf" srcId="{3B2AE180-4770-4D1A-8666-74968D8E8FEC}" destId="{202753ED-E927-447F-BD94-6CE25C2127D7}" srcOrd="2" destOrd="0" presId="urn:microsoft.com/office/officeart/2018/2/layout/IconLabelList"/>
    <dgm:cxn modelId="{89982A30-780B-4D4B-B619-5B56FC215E83}" type="presParOf" srcId="{A9691B51-97AC-4BFA-A8D4-975E5DD6FFD2}" destId="{2E5DDB7A-30BC-4779-89AD-D6BD736CE30C}" srcOrd="1" destOrd="0" presId="urn:microsoft.com/office/officeart/2018/2/layout/IconLabelList"/>
    <dgm:cxn modelId="{75B06EA2-94F7-4551-85A0-38B6574C28A9}" type="presParOf" srcId="{A9691B51-97AC-4BFA-A8D4-975E5DD6FFD2}" destId="{6F8D777D-6990-4AE2-9BE0-65695D529587}" srcOrd="2" destOrd="0" presId="urn:microsoft.com/office/officeart/2018/2/layout/IconLabelList"/>
    <dgm:cxn modelId="{EC8D3DB2-D274-4992-878F-16060F99C26A}" type="presParOf" srcId="{6F8D777D-6990-4AE2-9BE0-65695D529587}" destId="{69BCE164-451D-4612-822D-11BC3EDC6734}" srcOrd="0" destOrd="0" presId="urn:microsoft.com/office/officeart/2018/2/layout/IconLabelList"/>
    <dgm:cxn modelId="{3C1A2901-0941-4B56-AF8D-E19F3B7F64CC}" type="presParOf" srcId="{6F8D777D-6990-4AE2-9BE0-65695D529587}" destId="{4FC88C32-B46A-4E63-8946-AB3A77D41F1F}" srcOrd="1" destOrd="0" presId="urn:microsoft.com/office/officeart/2018/2/layout/IconLabelList"/>
    <dgm:cxn modelId="{69C9E0AB-6BCF-47F1-AE63-296E5613B7CD}" type="presParOf" srcId="{6F8D777D-6990-4AE2-9BE0-65695D529587}" destId="{45CA691C-9FFD-4828-8E1B-FAE78D5C4CF1}" srcOrd="2" destOrd="0" presId="urn:microsoft.com/office/officeart/2018/2/layout/IconLabelList"/>
    <dgm:cxn modelId="{1773EE96-BC54-4775-B8E2-A9FB85E0057F}" type="presParOf" srcId="{A9691B51-97AC-4BFA-A8D4-975E5DD6FFD2}" destId="{83E1D1A4-D679-49C7-AD09-AFFA1E869F3D}" srcOrd="3" destOrd="0" presId="urn:microsoft.com/office/officeart/2018/2/layout/IconLabelList"/>
    <dgm:cxn modelId="{AEFBEC27-8202-4A3C-8FFA-833C5C2D59BD}" type="presParOf" srcId="{A9691B51-97AC-4BFA-A8D4-975E5DD6FFD2}" destId="{CE1D8FE5-513A-496A-87DD-38B276AB8039}" srcOrd="4" destOrd="0" presId="urn:microsoft.com/office/officeart/2018/2/layout/IconLabelList"/>
    <dgm:cxn modelId="{F31245FE-1A27-4639-8E60-B07A3C12DBEC}" type="presParOf" srcId="{CE1D8FE5-513A-496A-87DD-38B276AB8039}" destId="{BF85F3B9-21A9-464F-A803-7A195CDED3DB}" srcOrd="0" destOrd="0" presId="urn:microsoft.com/office/officeart/2018/2/layout/IconLabelList"/>
    <dgm:cxn modelId="{FB849214-F377-41B4-8D6A-285DE4284977}" type="presParOf" srcId="{CE1D8FE5-513A-496A-87DD-38B276AB8039}" destId="{D94FA52B-5FF9-49EB-857F-974A2B1D11A9}" srcOrd="1" destOrd="0" presId="urn:microsoft.com/office/officeart/2018/2/layout/IconLabelList"/>
    <dgm:cxn modelId="{D9B2D550-8A88-4822-88BD-FF437490E2B9}" type="presParOf" srcId="{CE1D8FE5-513A-496A-87DD-38B276AB8039}" destId="{DE9C26C1-C813-4AF4-A3F2-678FB599E64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921AB41-A8E3-4FA8-8192-5436435ECFA7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CC095ED-3A71-47A6-A4E5-03F42B751F42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Registration Module:</a:t>
          </a:r>
          <a:endParaRPr lang="en-US" dirty="0"/>
        </a:p>
      </dgm:t>
    </dgm:pt>
    <dgm:pt modelId="{FEB66D3D-63AD-4410-8DF0-4A4C0FD431B9}" type="parTrans" cxnId="{1DF646C7-5626-4C49-9741-270D37ADC6CA}">
      <dgm:prSet/>
      <dgm:spPr/>
      <dgm:t>
        <a:bodyPr/>
        <a:lstStyle/>
        <a:p>
          <a:endParaRPr lang="en-US"/>
        </a:p>
      </dgm:t>
    </dgm:pt>
    <dgm:pt modelId="{BB3D7DF2-BC67-4BCC-BADC-9A8A5528F95D}" type="sibTrans" cxnId="{1DF646C7-5626-4C49-9741-270D37ADC6CA}">
      <dgm:prSet/>
      <dgm:spPr/>
      <dgm:t>
        <a:bodyPr/>
        <a:lstStyle/>
        <a:p>
          <a:endParaRPr lang="en-US"/>
        </a:p>
      </dgm:t>
    </dgm:pt>
    <dgm:pt modelId="{D7508BE1-040F-47A5-AF7B-3A922DC4ECF6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Validation: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dirty="0"/>
        </a:p>
      </dgm:t>
    </dgm:pt>
    <dgm:pt modelId="{F1810647-C6DC-4AF6-95C3-B428F9F1A5B1}" type="parTrans" cxnId="{0D499097-CAD6-4E65-A6F6-745D4FB5AEF0}">
      <dgm:prSet/>
      <dgm:spPr/>
      <dgm:t>
        <a:bodyPr/>
        <a:lstStyle/>
        <a:p>
          <a:endParaRPr lang="en-US"/>
        </a:p>
      </dgm:t>
    </dgm:pt>
    <dgm:pt modelId="{8651D092-A9C3-443D-B171-45B14A2DF9F8}" type="sibTrans" cxnId="{0D499097-CAD6-4E65-A6F6-745D4FB5AEF0}">
      <dgm:prSet/>
      <dgm:spPr/>
      <dgm:t>
        <a:bodyPr/>
        <a:lstStyle/>
        <a:p>
          <a:endParaRPr lang="en-US"/>
        </a:p>
      </dgm:t>
    </dgm:pt>
    <dgm:pt modelId="{5EC79BDC-D58B-4D52-8344-669B159EA623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Completion:</a:t>
          </a:r>
          <a:endParaRPr lang="en-US" dirty="0"/>
        </a:p>
      </dgm:t>
    </dgm:pt>
    <dgm:pt modelId="{A77BFA53-C58D-4C15-8144-731EB8219B6B}" type="parTrans" cxnId="{CFA5CB0C-8FEE-4E7F-B00C-145F7D41A3F6}">
      <dgm:prSet/>
      <dgm:spPr/>
      <dgm:t>
        <a:bodyPr/>
        <a:lstStyle/>
        <a:p>
          <a:endParaRPr lang="en-US"/>
        </a:p>
      </dgm:t>
    </dgm:pt>
    <dgm:pt modelId="{CA2C787E-3286-4E36-8E39-E1ED725D9A27}" type="sibTrans" cxnId="{CFA5CB0C-8FEE-4E7F-B00C-145F7D41A3F6}">
      <dgm:prSet/>
      <dgm:spPr/>
      <dgm:t>
        <a:bodyPr/>
        <a:lstStyle/>
        <a:p>
          <a:endParaRPr lang="en-US"/>
        </a:p>
      </dgm:t>
    </dgm:pt>
    <dgm:pt modelId="{1816F1C0-66F5-4FDB-879C-37007E97FB08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The system successfully collects Name, Email, Phone, and Course.</a:t>
          </a:r>
          <a:endParaRPr lang="en-US" dirty="0"/>
        </a:p>
      </dgm:t>
    </dgm:pt>
    <dgm:pt modelId="{60C77C7A-5917-4C5E-B2B4-2B42996BDA79}" type="parTrans" cxnId="{F19317FC-701E-492F-B190-3FC39AFADB07}">
      <dgm:prSet/>
      <dgm:spPr/>
      <dgm:t>
        <a:bodyPr/>
        <a:lstStyle/>
        <a:p>
          <a:endParaRPr lang="en-US"/>
        </a:p>
      </dgm:t>
    </dgm:pt>
    <dgm:pt modelId="{BDAED18A-B46B-483C-9E09-6FEADE9473E0}" type="sibTrans" cxnId="{F19317FC-701E-492F-B190-3FC39AFADB07}">
      <dgm:prSet/>
      <dgm:spPr/>
      <dgm:t>
        <a:bodyPr/>
        <a:lstStyle/>
        <a:p>
          <a:endParaRPr lang="en-US"/>
        </a:p>
      </dgm:t>
    </dgm:pt>
    <dgm:pt modelId="{69BFC4FC-9CB8-4BFE-B742-C4CFB0D025C1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It verifies the course name against the database before confirming</a:t>
          </a:r>
          <a:endParaRPr lang="en-US" dirty="0"/>
        </a:p>
      </dgm:t>
    </dgm:pt>
    <dgm:pt modelId="{0F6CE0BE-90E5-41B0-A481-B1B9F21206B2}" type="parTrans" cxnId="{F3D70787-B06C-4EDD-B1FC-5F5BAE96D8BE}">
      <dgm:prSet/>
      <dgm:spPr/>
      <dgm:t>
        <a:bodyPr/>
        <a:lstStyle/>
        <a:p>
          <a:endParaRPr lang="en-US"/>
        </a:p>
      </dgm:t>
    </dgm:pt>
    <dgm:pt modelId="{BA075879-B176-44AA-9678-EF0DE46055D1}" type="sibTrans" cxnId="{F3D70787-B06C-4EDD-B1FC-5F5BAE96D8BE}">
      <dgm:prSet/>
      <dgm:spPr/>
      <dgm:t>
        <a:bodyPr/>
        <a:lstStyle/>
        <a:p>
          <a:endParaRPr lang="en-US"/>
        </a:p>
      </dgm:t>
    </dgm:pt>
    <dgm:pt modelId="{594F4BF6-30FD-488A-8939-C158275D7DC2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Data is permanently stored in the MySQL registrations table.</a:t>
          </a:r>
        </a:p>
      </dgm:t>
    </dgm:pt>
    <dgm:pt modelId="{E02A77E0-520B-4FDA-8158-AEB778043F93}" type="parTrans" cxnId="{FA2DC66F-3895-45A4-B8A1-5852D2F3D355}">
      <dgm:prSet/>
      <dgm:spPr/>
      <dgm:t>
        <a:bodyPr/>
        <a:lstStyle/>
        <a:p>
          <a:endParaRPr lang="en-US"/>
        </a:p>
      </dgm:t>
    </dgm:pt>
    <dgm:pt modelId="{1BB9B056-9DA2-425B-9D96-EBBAAE90AE0D}" type="sibTrans" cxnId="{FA2DC66F-3895-45A4-B8A1-5852D2F3D355}">
      <dgm:prSet/>
      <dgm:spPr/>
      <dgm:t>
        <a:bodyPr/>
        <a:lstStyle/>
        <a:p>
          <a:endParaRPr lang="en-US"/>
        </a:p>
      </dgm:t>
    </dgm:pt>
    <dgm:pt modelId="{E00A5999-A8BB-4219-BDAC-2DA61A9F4719}" type="pres">
      <dgm:prSet presAssocID="{9921AB41-A8E3-4FA8-8192-5436435ECFA7}" presName="linear" presStyleCnt="0">
        <dgm:presLayoutVars>
          <dgm:dir/>
          <dgm:animLvl val="lvl"/>
          <dgm:resizeHandles val="exact"/>
        </dgm:presLayoutVars>
      </dgm:prSet>
      <dgm:spPr/>
    </dgm:pt>
    <dgm:pt modelId="{E4152A36-793D-4E58-A31E-A3CB060784CD}" type="pres">
      <dgm:prSet presAssocID="{4CC095ED-3A71-47A6-A4E5-03F42B751F42}" presName="parentLin" presStyleCnt="0"/>
      <dgm:spPr/>
    </dgm:pt>
    <dgm:pt modelId="{F7E8E989-B35D-478E-80B6-A6B3B8FEC3C0}" type="pres">
      <dgm:prSet presAssocID="{4CC095ED-3A71-47A6-A4E5-03F42B751F42}" presName="parentLeftMargin" presStyleLbl="node1" presStyleIdx="0" presStyleCnt="3"/>
      <dgm:spPr/>
    </dgm:pt>
    <dgm:pt modelId="{A63A036D-61C7-432F-B25A-F940EFEF6D88}" type="pres">
      <dgm:prSet presAssocID="{4CC095ED-3A71-47A6-A4E5-03F42B751F4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850309A-6100-4439-8727-D134BBCF988F}" type="pres">
      <dgm:prSet presAssocID="{4CC095ED-3A71-47A6-A4E5-03F42B751F42}" presName="negativeSpace" presStyleCnt="0"/>
      <dgm:spPr/>
    </dgm:pt>
    <dgm:pt modelId="{6C0160F3-50EE-4BA0-8FD4-A363B87EEDFD}" type="pres">
      <dgm:prSet presAssocID="{4CC095ED-3A71-47A6-A4E5-03F42B751F42}" presName="childText" presStyleLbl="conFgAcc1" presStyleIdx="0" presStyleCnt="3">
        <dgm:presLayoutVars>
          <dgm:bulletEnabled val="1"/>
        </dgm:presLayoutVars>
      </dgm:prSet>
      <dgm:spPr/>
    </dgm:pt>
    <dgm:pt modelId="{72CDEDD1-AD85-44A6-920B-74980994FC2B}" type="pres">
      <dgm:prSet presAssocID="{BB3D7DF2-BC67-4BCC-BADC-9A8A5528F95D}" presName="spaceBetweenRectangles" presStyleCnt="0"/>
      <dgm:spPr/>
    </dgm:pt>
    <dgm:pt modelId="{B959923B-6EA9-4DCC-B07C-7E122CE6A771}" type="pres">
      <dgm:prSet presAssocID="{D7508BE1-040F-47A5-AF7B-3A922DC4ECF6}" presName="parentLin" presStyleCnt="0"/>
      <dgm:spPr/>
    </dgm:pt>
    <dgm:pt modelId="{9AE7308F-7F94-4CC7-9F1E-7F59C6FBCDE0}" type="pres">
      <dgm:prSet presAssocID="{D7508BE1-040F-47A5-AF7B-3A922DC4ECF6}" presName="parentLeftMargin" presStyleLbl="node1" presStyleIdx="0" presStyleCnt="3"/>
      <dgm:spPr/>
    </dgm:pt>
    <dgm:pt modelId="{C313FBD0-313F-4914-9662-224C1909E330}" type="pres">
      <dgm:prSet presAssocID="{D7508BE1-040F-47A5-AF7B-3A922DC4ECF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25EDA5D-A65C-40B0-8ED5-4666FBF94571}" type="pres">
      <dgm:prSet presAssocID="{D7508BE1-040F-47A5-AF7B-3A922DC4ECF6}" presName="negativeSpace" presStyleCnt="0"/>
      <dgm:spPr/>
    </dgm:pt>
    <dgm:pt modelId="{59320504-9289-4FB5-8609-5A6D0E56BFAE}" type="pres">
      <dgm:prSet presAssocID="{D7508BE1-040F-47A5-AF7B-3A922DC4ECF6}" presName="childText" presStyleLbl="conFgAcc1" presStyleIdx="1" presStyleCnt="3">
        <dgm:presLayoutVars>
          <dgm:bulletEnabled val="1"/>
        </dgm:presLayoutVars>
      </dgm:prSet>
      <dgm:spPr/>
    </dgm:pt>
    <dgm:pt modelId="{82B4E4C3-BC5A-4591-B22F-769211CD8288}" type="pres">
      <dgm:prSet presAssocID="{8651D092-A9C3-443D-B171-45B14A2DF9F8}" presName="spaceBetweenRectangles" presStyleCnt="0"/>
      <dgm:spPr/>
    </dgm:pt>
    <dgm:pt modelId="{C7527A69-3729-4FD8-9C43-011CF9930352}" type="pres">
      <dgm:prSet presAssocID="{5EC79BDC-D58B-4D52-8344-669B159EA623}" presName="parentLin" presStyleCnt="0"/>
      <dgm:spPr/>
    </dgm:pt>
    <dgm:pt modelId="{6D368F6C-616C-4B02-92E6-93EB152C4231}" type="pres">
      <dgm:prSet presAssocID="{5EC79BDC-D58B-4D52-8344-669B159EA623}" presName="parentLeftMargin" presStyleLbl="node1" presStyleIdx="1" presStyleCnt="3"/>
      <dgm:spPr/>
    </dgm:pt>
    <dgm:pt modelId="{ED5D5737-08A2-4A59-9916-4F543F6C2EE7}" type="pres">
      <dgm:prSet presAssocID="{5EC79BDC-D58B-4D52-8344-669B159EA62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8EA3D82-F517-48FD-85B3-BB0591EA3047}" type="pres">
      <dgm:prSet presAssocID="{5EC79BDC-D58B-4D52-8344-669B159EA623}" presName="negativeSpace" presStyleCnt="0"/>
      <dgm:spPr/>
    </dgm:pt>
    <dgm:pt modelId="{485D861B-BB60-48BB-908D-5A666215D891}" type="pres">
      <dgm:prSet presAssocID="{5EC79BDC-D58B-4D52-8344-669B159EA62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3ADFB03-2868-4B9F-8465-38FD5F2ECE7F}" type="presOf" srcId="{9921AB41-A8E3-4FA8-8192-5436435ECFA7}" destId="{E00A5999-A8BB-4219-BDAC-2DA61A9F4719}" srcOrd="0" destOrd="0" presId="urn:microsoft.com/office/officeart/2005/8/layout/list1"/>
    <dgm:cxn modelId="{CFA5CB0C-8FEE-4E7F-B00C-145F7D41A3F6}" srcId="{9921AB41-A8E3-4FA8-8192-5436435ECFA7}" destId="{5EC79BDC-D58B-4D52-8344-669B159EA623}" srcOrd="2" destOrd="0" parTransId="{A77BFA53-C58D-4C15-8144-731EB8219B6B}" sibTransId="{CA2C787E-3286-4E36-8E39-E1ED725D9A27}"/>
    <dgm:cxn modelId="{5770615D-DD96-4B87-9C97-499B72D1A42E}" type="presOf" srcId="{4CC095ED-3A71-47A6-A4E5-03F42B751F42}" destId="{A63A036D-61C7-432F-B25A-F940EFEF6D88}" srcOrd="1" destOrd="0" presId="urn:microsoft.com/office/officeart/2005/8/layout/list1"/>
    <dgm:cxn modelId="{91D69041-4369-4AF2-A485-2B7BAC8A5FED}" type="presOf" srcId="{4CC095ED-3A71-47A6-A4E5-03F42B751F42}" destId="{F7E8E989-B35D-478E-80B6-A6B3B8FEC3C0}" srcOrd="0" destOrd="0" presId="urn:microsoft.com/office/officeart/2005/8/layout/list1"/>
    <dgm:cxn modelId="{6370C545-65E8-4DB3-90D6-14F32C3FC5FC}" type="presOf" srcId="{594F4BF6-30FD-488A-8939-C158275D7DC2}" destId="{485D861B-BB60-48BB-908D-5A666215D891}" srcOrd="0" destOrd="0" presId="urn:microsoft.com/office/officeart/2005/8/layout/list1"/>
    <dgm:cxn modelId="{FA2DC66F-3895-45A4-B8A1-5852D2F3D355}" srcId="{5EC79BDC-D58B-4D52-8344-669B159EA623}" destId="{594F4BF6-30FD-488A-8939-C158275D7DC2}" srcOrd="0" destOrd="0" parTransId="{E02A77E0-520B-4FDA-8158-AEB778043F93}" sibTransId="{1BB9B056-9DA2-425B-9D96-EBBAAE90AE0D}"/>
    <dgm:cxn modelId="{29B4B575-5E8E-45B8-878D-5C2DE335AC82}" type="presOf" srcId="{D7508BE1-040F-47A5-AF7B-3A922DC4ECF6}" destId="{9AE7308F-7F94-4CC7-9F1E-7F59C6FBCDE0}" srcOrd="0" destOrd="0" presId="urn:microsoft.com/office/officeart/2005/8/layout/list1"/>
    <dgm:cxn modelId="{F3D70787-B06C-4EDD-B1FC-5F5BAE96D8BE}" srcId="{D7508BE1-040F-47A5-AF7B-3A922DC4ECF6}" destId="{69BFC4FC-9CB8-4BFE-B742-C4CFB0D025C1}" srcOrd="0" destOrd="0" parTransId="{0F6CE0BE-90E5-41B0-A481-B1B9F21206B2}" sibTransId="{BA075879-B176-44AA-9678-EF0DE46055D1}"/>
    <dgm:cxn modelId="{8854A48F-7D87-4B21-B6A1-687083711818}" type="presOf" srcId="{1816F1C0-66F5-4FDB-879C-37007E97FB08}" destId="{6C0160F3-50EE-4BA0-8FD4-A363B87EEDFD}" srcOrd="0" destOrd="0" presId="urn:microsoft.com/office/officeart/2005/8/layout/list1"/>
    <dgm:cxn modelId="{0D499097-CAD6-4E65-A6F6-745D4FB5AEF0}" srcId="{9921AB41-A8E3-4FA8-8192-5436435ECFA7}" destId="{D7508BE1-040F-47A5-AF7B-3A922DC4ECF6}" srcOrd="1" destOrd="0" parTransId="{F1810647-C6DC-4AF6-95C3-B428F9F1A5B1}" sibTransId="{8651D092-A9C3-443D-B171-45B14A2DF9F8}"/>
    <dgm:cxn modelId="{2000A9AF-417D-482B-A4DF-71F6F6A8C694}" type="presOf" srcId="{5EC79BDC-D58B-4D52-8344-669B159EA623}" destId="{6D368F6C-616C-4B02-92E6-93EB152C4231}" srcOrd="0" destOrd="0" presId="urn:microsoft.com/office/officeart/2005/8/layout/list1"/>
    <dgm:cxn modelId="{1DF646C7-5626-4C49-9741-270D37ADC6CA}" srcId="{9921AB41-A8E3-4FA8-8192-5436435ECFA7}" destId="{4CC095ED-3A71-47A6-A4E5-03F42B751F42}" srcOrd="0" destOrd="0" parTransId="{FEB66D3D-63AD-4410-8DF0-4A4C0FD431B9}" sibTransId="{BB3D7DF2-BC67-4BCC-BADC-9A8A5528F95D}"/>
    <dgm:cxn modelId="{152838C9-4E48-4F15-86D8-6EE7F98219AE}" type="presOf" srcId="{D7508BE1-040F-47A5-AF7B-3A922DC4ECF6}" destId="{C313FBD0-313F-4914-9662-224C1909E330}" srcOrd="1" destOrd="0" presId="urn:microsoft.com/office/officeart/2005/8/layout/list1"/>
    <dgm:cxn modelId="{09B29CEE-AF4C-41EE-ABC9-958F9E71352C}" type="presOf" srcId="{5EC79BDC-D58B-4D52-8344-669B159EA623}" destId="{ED5D5737-08A2-4A59-9916-4F543F6C2EE7}" srcOrd="1" destOrd="0" presId="urn:microsoft.com/office/officeart/2005/8/layout/list1"/>
    <dgm:cxn modelId="{363236F0-BE36-4EA7-A0D6-B5E2323FFD93}" type="presOf" srcId="{69BFC4FC-9CB8-4BFE-B742-C4CFB0D025C1}" destId="{59320504-9289-4FB5-8609-5A6D0E56BFAE}" srcOrd="0" destOrd="0" presId="urn:microsoft.com/office/officeart/2005/8/layout/list1"/>
    <dgm:cxn modelId="{F19317FC-701E-492F-B190-3FC39AFADB07}" srcId="{4CC095ED-3A71-47A6-A4E5-03F42B751F42}" destId="{1816F1C0-66F5-4FDB-879C-37007E97FB08}" srcOrd="0" destOrd="0" parTransId="{60C77C7A-5917-4C5E-B2B4-2B42996BDA79}" sibTransId="{BDAED18A-B46B-483C-9E09-6FEADE9473E0}"/>
    <dgm:cxn modelId="{4B9147FA-B0E8-4F27-9C0F-5FCA86C92B65}" type="presParOf" srcId="{E00A5999-A8BB-4219-BDAC-2DA61A9F4719}" destId="{E4152A36-793D-4E58-A31E-A3CB060784CD}" srcOrd="0" destOrd="0" presId="urn:microsoft.com/office/officeart/2005/8/layout/list1"/>
    <dgm:cxn modelId="{E9C62A8E-3F94-4993-96E0-F77544237F6E}" type="presParOf" srcId="{E4152A36-793D-4E58-A31E-A3CB060784CD}" destId="{F7E8E989-B35D-478E-80B6-A6B3B8FEC3C0}" srcOrd="0" destOrd="0" presId="urn:microsoft.com/office/officeart/2005/8/layout/list1"/>
    <dgm:cxn modelId="{4764F97C-54AE-4ECC-8DB8-AAEC199F03A4}" type="presParOf" srcId="{E4152A36-793D-4E58-A31E-A3CB060784CD}" destId="{A63A036D-61C7-432F-B25A-F940EFEF6D88}" srcOrd="1" destOrd="0" presId="urn:microsoft.com/office/officeart/2005/8/layout/list1"/>
    <dgm:cxn modelId="{1EB233FB-62FB-4C8E-80CA-EF120668E10D}" type="presParOf" srcId="{E00A5999-A8BB-4219-BDAC-2DA61A9F4719}" destId="{4850309A-6100-4439-8727-D134BBCF988F}" srcOrd="1" destOrd="0" presId="urn:microsoft.com/office/officeart/2005/8/layout/list1"/>
    <dgm:cxn modelId="{DBB3BE88-6326-4448-BDE5-19FC440022F1}" type="presParOf" srcId="{E00A5999-A8BB-4219-BDAC-2DA61A9F4719}" destId="{6C0160F3-50EE-4BA0-8FD4-A363B87EEDFD}" srcOrd="2" destOrd="0" presId="urn:microsoft.com/office/officeart/2005/8/layout/list1"/>
    <dgm:cxn modelId="{01E711A0-AB18-4421-9974-34351931BBBD}" type="presParOf" srcId="{E00A5999-A8BB-4219-BDAC-2DA61A9F4719}" destId="{72CDEDD1-AD85-44A6-920B-74980994FC2B}" srcOrd="3" destOrd="0" presId="urn:microsoft.com/office/officeart/2005/8/layout/list1"/>
    <dgm:cxn modelId="{5E881B6C-1EF8-4743-80AB-ADCCECC05C54}" type="presParOf" srcId="{E00A5999-A8BB-4219-BDAC-2DA61A9F4719}" destId="{B959923B-6EA9-4DCC-B07C-7E122CE6A771}" srcOrd="4" destOrd="0" presId="urn:microsoft.com/office/officeart/2005/8/layout/list1"/>
    <dgm:cxn modelId="{0DDE39B5-824B-46DD-BA95-00866C64DD25}" type="presParOf" srcId="{B959923B-6EA9-4DCC-B07C-7E122CE6A771}" destId="{9AE7308F-7F94-4CC7-9F1E-7F59C6FBCDE0}" srcOrd="0" destOrd="0" presId="urn:microsoft.com/office/officeart/2005/8/layout/list1"/>
    <dgm:cxn modelId="{905C578F-44AC-4D03-9DCC-F16A8642B3AF}" type="presParOf" srcId="{B959923B-6EA9-4DCC-B07C-7E122CE6A771}" destId="{C313FBD0-313F-4914-9662-224C1909E330}" srcOrd="1" destOrd="0" presId="urn:microsoft.com/office/officeart/2005/8/layout/list1"/>
    <dgm:cxn modelId="{D28648E4-6083-4B19-823A-A257F1CEC7D6}" type="presParOf" srcId="{E00A5999-A8BB-4219-BDAC-2DA61A9F4719}" destId="{125EDA5D-A65C-40B0-8ED5-4666FBF94571}" srcOrd="5" destOrd="0" presId="urn:microsoft.com/office/officeart/2005/8/layout/list1"/>
    <dgm:cxn modelId="{9926BEA6-47AE-495C-9982-9A43CEF2172C}" type="presParOf" srcId="{E00A5999-A8BB-4219-BDAC-2DA61A9F4719}" destId="{59320504-9289-4FB5-8609-5A6D0E56BFAE}" srcOrd="6" destOrd="0" presId="urn:microsoft.com/office/officeart/2005/8/layout/list1"/>
    <dgm:cxn modelId="{01602E32-F5F1-49FC-A9CB-49CC85FA955B}" type="presParOf" srcId="{E00A5999-A8BB-4219-BDAC-2DA61A9F4719}" destId="{82B4E4C3-BC5A-4591-B22F-769211CD8288}" srcOrd="7" destOrd="0" presId="urn:microsoft.com/office/officeart/2005/8/layout/list1"/>
    <dgm:cxn modelId="{88F28B35-1B7B-4902-A03F-3685AD59E8C1}" type="presParOf" srcId="{E00A5999-A8BB-4219-BDAC-2DA61A9F4719}" destId="{C7527A69-3729-4FD8-9C43-011CF9930352}" srcOrd="8" destOrd="0" presId="urn:microsoft.com/office/officeart/2005/8/layout/list1"/>
    <dgm:cxn modelId="{422789F1-DEA4-4B78-86E8-8D22862C554D}" type="presParOf" srcId="{C7527A69-3729-4FD8-9C43-011CF9930352}" destId="{6D368F6C-616C-4B02-92E6-93EB152C4231}" srcOrd="0" destOrd="0" presId="urn:microsoft.com/office/officeart/2005/8/layout/list1"/>
    <dgm:cxn modelId="{25B7CD4D-C279-4477-96C9-C656F9C849F2}" type="presParOf" srcId="{C7527A69-3729-4FD8-9C43-011CF9930352}" destId="{ED5D5737-08A2-4A59-9916-4F543F6C2EE7}" srcOrd="1" destOrd="0" presId="urn:microsoft.com/office/officeart/2005/8/layout/list1"/>
    <dgm:cxn modelId="{B02C67CA-8308-4826-BFB7-BEC1E3668D83}" type="presParOf" srcId="{E00A5999-A8BB-4219-BDAC-2DA61A9F4719}" destId="{18EA3D82-F517-48FD-85B3-BB0591EA3047}" srcOrd="9" destOrd="0" presId="urn:microsoft.com/office/officeart/2005/8/layout/list1"/>
    <dgm:cxn modelId="{62D22112-C9D5-41E4-A0C3-A213395839CE}" type="presParOf" srcId="{E00A5999-A8BB-4219-BDAC-2DA61A9F4719}" destId="{485D861B-BB60-48BB-908D-5A666215D89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0C313F-2BEF-428D-A464-BE2E95C490E1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C25D3DE-FCD2-4C5A-944D-72D606365BB3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Limited Availability</a:t>
          </a:r>
          <a:endParaRPr lang="en-US" dirty="0"/>
        </a:p>
      </dgm:t>
    </dgm:pt>
    <dgm:pt modelId="{3BDCF521-2615-45DA-BD9E-0C649C3AF7B2}" type="parTrans" cxnId="{E9307F7C-FECD-444F-AADE-45BB49997B1F}">
      <dgm:prSet/>
      <dgm:spPr/>
      <dgm:t>
        <a:bodyPr/>
        <a:lstStyle/>
        <a:p>
          <a:endParaRPr lang="en-US"/>
        </a:p>
      </dgm:t>
    </dgm:pt>
    <dgm:pt modelId="{115C0EDE-1242-4B12-B901-B2E532BEF7AE}" type="sibTrans" cxnId="{E9307F7C-FECD-444F-AADE-45BB49997B1F}">
      <dgm:prSet/>
      <dgm:spPr/>
      <dgm:t>
        <a:bodyPr/>
        <a:lstStyle/>
        <a:p>
          <a:endParaRPr lang="en-US"/>
        </a:p>
      </dgm:t>
    </dgm:pt>
    <dgm:pt modelId="{BB7B6B33-600B-49FF-B1CB-6D0DAEBC2892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High Workload</a:t>
          </a:r>
          <a:endParaRPr lang="en-US" dirty="0"/>
        </a:p>
      </dgm:t>
    </dgm:pt>
    <dgm:pt modelId="{AA5038E0-9204-4808-B5E6-5CF84225E916}" type="parTrans" cxnId="{7E37CF87-9FCC-4364-969B-936441BC4097}">
      <dgm:prSet/>
      <dgm:spPr/>
      <dgm:t>
        <a:bodyPr/>
        <a:lstStyle/>
        <a:p>
          <a:endParaRPr lang="en-US"/>
        </a:p>
      </dgm:t>
    </dgm:pt>
    <dgm:pt modelId="{7E3BF632-1C99-4905-AD77-632C31783139}" type="sibTrans" cxnId="{7E37CF87-9FCC-4364-969B-936441BC4097}">
      <dgm:prSet/>
      <dgm:spPr/>
      <dgm:t>
        <a:bodyPr/>
        <a:lstStyle/>
        <a:p>
          <a:endParaRPr lang="en-US"/>
        </a:p>
      </dgm:t>
    </dgm:pt>
    <dgm:pt modelId="{84E1CEB1-15AF-48FF-B5C1-333B86B3E011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Manual Data Entry</a:t>
          </a:r>
          <a:endParaRPr lang="en-US" dirty="0"/>
        </a:p>
      </dgm:t>
    </dgm:pt>
    <dgm:pt modelId="{B1FA12B4-CECF-4749-ABC7-8DAED50E77FC}" type="parTrans" cxnId="{54B58237-746C-4DFC-BC79-97DAFBE2E7AD}">
      <dgm:prSet/>
      <dgm:spPr/>
      <dgm:t>
        <a:bodyPr/>
        <a:lstStyle/>
        <a:p>
          <a:endParaRPr lang="en-US"/>
        </a:p>
      </dgm:t>
    </dgm:pt>
    <dgm:pt modelId="{D68DC79D-F5DE-4B1C-95AA-F5AE91A215A6}" type="sibTrans" cxnId="{54B58237-746C-4DFC-BC79-97DAFBE2E7AD}">
      <dgm:prSet/>
      <dgm:spPr/>
      <dgm:t>
        <a:bodyPr/>
        <a:lstStyle/>
        <a:p>
          <a:endParaRPr lang="en-US"/>
        </a:p>
      </dgm:t>
    </dgm:pt>
    <dgm:pt modelId="{E68B0680-2ED4-447E-9CBA-AE8F4784556F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 Administrative staff spends excessive time answering repetitive questions (Fees, Timings).</a:t>
          </a:r>
          <a:endParaRPr lang="en-US" dirty="0"/>
        </a:p>
      </dgm:t>
    </dgm:pt>
    <dgm:pt modelId="{D40EB432-C801-440D-89BB-914B9803299D}" type="parTrans" cxnId="{5F2001F9-9976-49C5-ACDD-30E28650E8C9}">
      <dgm:prSet/>
      <dgm:spPr/>
      <dgm:t>
        <a:bodyPr/>
        <a:lstStyle/>
        <a:p>
          <a:endParaRPr lang="en-US"/>
        </a:p>
      </dgm:t>
    </dgm:pt>
    <dgm:pt modelId="{651C5C40-BBB0-4F71-8CA0-4A619C56835F}" type="sibTrans" cxnId="{5F2001F9-9976-49C5-ACDD-30E28650E8C9}">
      <dgm:prSet/>
      <dgm:spPr/>
      <dgm:t>
        <a:bodyPr/>
        <a:lstStyle/>
        <a:p>
          <a:endParaRPr lang="en-US"/>
        </a:p>
      </dgm:t>
    </dgm:pt>
    <dgm:pt modelId="{61F7C423-C919-410A-81CC-DF321E7469F1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Paper-based registration leads to errors and data loss.</a:t>
          </a:r>
          <a:endParaRPr lang="en-US" dirty="0"/>
        </a:p>
      </dgm:t>
    </dgm:pt>
    <dgm:pt modelId="{6760D9D7-016D-49FD-82E5-65036DD2CD16}" type="parTrans" cxnId="{F866ADC7-FEA4-47EE-B068-000BBD2826A7}">
      <dgm:prSet/>
      <dgm:spPr/>
      <dgm:t>
        <a:bodyPr/>
        <a:lstStyle/>
        <a:p>
          <a:endParaRPr lang="en-US"/>
        </a:p>
      </dgm:t>
    </dgm:pt>
    <dgm:pt modelId="{23255B87-FED8-40E4-9869-2D0B4DAACA25}" type="sibTrans" cxnId="{F866ADC7-FEA4-47EE-B068-000BBD2826A7}">
      <dgm:prSet/>
      <dgm:spPr/>
      <dgm:t>
        <a:bodyPr/>
        <a:lstStyle/>
        <a:p>
          <a:endParaRPr lang="en-US"/>
        </a:p>
      </dgm:t>
    </dgm:pt>
    <dgm:pt modelId="{5C523BFB-648D-49F9-BF61-42CA03E2F483}">
      <dgm:prSet phldrT="[Text]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Need for Solution</a:t>
          </a:r>
          <a:endParaRPr lang="en-US" dirty="0"/>
        </a:p>
      </dgm:t>
    </dgm:pt>
    <dgm:pt modelId="{2BB88212-BAC5-4AFB-A45D-09A30BCEABDC}" type="parTrans" cxnId="{555EFDE7-2A49-4E71-9BFE-C910E2B415DC}">
      <dgm:prSet/>
      <dgm:spPr/>
      <dgm:t>
        <a:bodyPr/>
        <a:lstStyle/>
        <a:p>
          <a:endParaRPr lang="en-US"/>
        </a:p>
      </dgm:t>
    </dgm:pt>
    <dgm:pt modelId="{94872525-D21E-4F97-8536-B9F12FEF6309}" type="sibTrans" cxnId="{555EFDE7-2A49-4E71-9BFE-C910E2B415DC}">
      <dgm:prSet/>
      <dgm:spPr/>
      <dgm:t>
        <a:bodyPr/>
        <a:lstStyle/>
        <a:p>
          <a:endParaRPr lang="en-US"/>
        </a:p>
      </dgm:t>
    </dgm:pt>
    <dgm:pt modelId="{94AA3DC6-7614-4CB8-8AA6-7C3422ECDCE5}">
      <dgm:prSet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An automated system was required to handle high volumes of queries instantly without human intervention.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32956F-AEF6-45F5-A45C-632141E128BB}" type="parTrans" cxnId="{5EB5FC62-8742-45B0-8463-B400EC1517D3}">
      <dgm:prSet/>
      <dgm:spPr/>
      <dgm:t>
        <a:bodyPr/>
        <a:lstStyle/>
        <a:p>
          <a:endParaRPr lang="en-US"/>
        </a:p>
      </dgm:t>
    </dgm:pt>
    <dgm:pt modelId="{F8C244C6-EE4E-445F-BCAE-94A56CF100BD}" type="sibTrans" cxnId="{5EB5FC62-8742-45B0-8463-B400EC1517D3}">
      <dgm:prSet/>
      <dgm:spPr/>
      <dgm:t>
        <a:bodyPr/>
        <a:lstStyle/>
        <a:p>
          <a:endParaRPr lang="en-US"/>
        </a:p>
      </dgm:t>
    </dgm:pt>
    <dgm:pt modelId="{D47BA270-A5C4-45FA-9CE1-E0F11D3194D3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 Staff is only available during office hours (9 AM - 5 PM).</a:t>
          </a:r>
          <a:endParaRPr lang="en-US" dirty="0"/>
        </a:p>
      </dgm:t>
    </dgm:pt>
    <dgm:pt modelId="{E7AC7DBC-0495-4CA2-8553-7E592421B61F}" type="parTrans" cxnId="{0D9B0E42-F6A9-44F1-8684-4FA83B1B4E4E}">
      <dgm:prSet/>
      <dgm:spPr/>
      <dgm:t>
        <a:bodyPr/>
        <a:lstStyle/>
        <a:p>
          <a:endParaRPr lang="en-US"/>
        </a:p>
      </dgm:t>
    </dgm:pt>
    <dgm:pt modelId="{F77FCD59-6A94-436A-A502-90BE2D55644D}" type="sibTrans" cxnId="{0D9B0E42-F6A9-44F1-8684-4FA83B1B4E4E}">
      <dgm:prSet/>
      <dgm:spPr/>
      <dgm:t>
        <a:bodyPr/>
        <a:lstStyle/>
        <a:p>
          <a:endParaRPr lang="en-US"/>
        </a:p>
      </dgm:t>
    </dgm:pt>
    <dgm:pt modelId="{A21B37E7-6840-4EFD-9E06-EC38C9B8E17D}" type="pres">
      <dgm:prSet presAssocID="{7B0C313F-2BEF-428D-A464-BE2E95C490E1}" presName="linear" presStyleCnt="0">
        <dgm:presLayoutVars>
          <dgm:dir/>
          <dgm:animLvl val="lvl"/>
          <dgm:resizeHandles val="exact"/>
        </dgm:presLayoutVars>
      </dgm:prSet>
      <dgm:spPr/>
    </dgm:pt>
    <dgm:pt modelId="{296502F5-AAF5-4BA4-BBD3-55A37A88D239}" type="pres">
      <dgm:prSet presAssocID="{CC25D3DE-FCD2-4C5A-944D-72D606365BB3}" presName="parentLin" presStyleCnt="0"/>
      <dgm:spPr/>
    </dgm:pt>
    <dgm:pt modelId="{3285EB22-B763-45B4-9EFA-24401D941AD2}" type="pres">
      <dgm:prSet presAssocID="{CC25D3DE-FCD2-4C5A-944D-72D606365BB3}" presName="parentLeftMargin" presStyleLbl="node1" presStyleIdx="0" presStyleCnt="4"/>
      <dgm:spPr/>
    </dgm:pt>
    <dgm:pt modelId="{CACCBCE3-5F93-4496-82EA-A77FFED6E4E6}" type="pres">
      <dgm:prSet presAssocID="{CC25D3DE-FCD2-4C5A-944D-72D606365BB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1A2647-771C-464C-B3C9-CFC7990299B6}" type="pres">
      <dgm:prSet presAssocID="{CC25D3DE-FCD2-4C5A-944D-72D606365BB3}" presName="negativeSpace" presStyleCnt="0"/>
      <dgm:spPr/>
    </dgm:pt>
    <dgm:pt modelId="{6965004C-B573-4CCA-9272-DBA4B8979C3B}" type="pres">
      <dgm:prSet presAssocID="{CC25D3DE-FCD2-4C5A-944D-72D606365BB3}" presName="childText" presStyleLbl="conFgAcc1" presStyleIdx="0" presStyleCnt="4">
        <dgm:presLayoutVars>
          <dgm:bulletEnabled val="1"/>
        </dgm:presLayoutVars>
      </dgm:prSet>
      <dgm:spPr/>
    </dgm:pt>
    <dgm:pt modelId="{0D43BA31-5741-43B6-8819-968AF1160745}" type="pres">
      <dgm:prSet presAssocID="{115C0EDE-1242-4B12-B901-B2E532BEF7AE}" presName="spaceBetweenRectangles" presStyleCnt="0"/>
      <dgm:spPr/>
    </dgm:pt>
    <dgm:pt modelId="{B6A71D18-0ACF-4123-8A4B-20C46DD3337B}" type="pres">
      <dgm:prSet presAssocID="{BB7B6B33-600B-49FF-B1CB-6D0DAEBC2892}" presName="parentLin" presStyleCnt="0"/>
      <dgm:spPr/>
    </dgm:pt>
    <dgm:pt modelId="{2B7F386A-4334-4F95-9756-2347F3185625}" type="pres">
      <dgm:prSet presAssocID="{BB7B6B33-600B-49FF-B1CB-6D0DAEBC2892}" presName="parentLeftMargin" presStyleLbl="node1" presStyleIdx="0" presStyleCnt="4"/>
      <dgm:spPr/>
    </dgm:pt>
    <dgm:pt modelId="{A0D41B61-1902-4A27-97C3-B6507E063CBC}" type="pres">
      <dgm:prSet presAssocID="{BB7B6B33-600B-49FF-B1CB-6D0DAEBC289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36D009-3164-4EE9-9E1C-C577360DB9A7}" type="pres">
      <dgm:prSet presAssocID="{BB7B6B33-600B-49FF-B1CB-6D0DAEBC2892}" presName="negativeSpace" presStyleCnt="0"/>
      <dgm:spPr/>
    </dgm:pt>
    <dgm:pt modelId="{FFE88ACC-6E46-4FE7-9D32-0D0B9D9D9A17}" type="pres">
      <dgm:prSet presAssocID="{BB7B6B33-600B-49FF-B1CB-6D0DAEBC2892}" presName="childText" presStyleLbl="conFgAcc1" presStyleIdx="1" presStyleCnt="4">
        <dgm:presLayoutVars>
          <dgm:bulletEnabled val="1"/>
        </dgm:presLayoutVars>
      </dgm:prSet>
      <dgm:spPr/>
    </dgm:pt>
    <dgm:pt modelId="{C02BC73F-261B-4BF9-9C14-480A112079DB}" type="pres">
      <dgm:prSet presAssocID="{7E3BF632-1C99-4905-AD77-632C31783139}" presName="spaceBetweenRectangles" presStyleCnt="0"/>
      <dgm:spPr/>
    </dgm:pt>
    <dgm:pt modelId="{D52A4839-DEBB-417C-8821-BCFDF465C330}" type="pres">
      <dgm:prSet presAssocID="{84E1CEB1-15AF-48FF-B5C1-333B86B3E011}" presName="parentLin" presStyleCnt="0"/>
      <dgm:spPr/>
    </dgm:pt>
    <dgm:pt modelId="{C4AC8741-7621-45C8-A6A3-8147155D8903}" type="pres">
      <dgm:prSet presAssocID="{84E1CEB1-15AF-48FF-B5C1-333B86B3E011}" presName="parentLeftMargin" presStyleLbl="node1" presStyleIdx="1" presStyleCnt="4"/>
      <dgm:spPr/>
    </dgm:pt>
    <dgm:pt modelId="{71DA0002-4761-4910-A351-5D189409E51B}" type="pres">
      <dgm:prSet presAssocID="{84E1CEB1-15AF-48FF-B5C1-333B86B3E0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5F16A5A-87A8-42D9-9EE2-90806587BCD7}" type="pres">
      <dgm:prSet presAssocID="{84E1CEB1-15AF-48FF-B5C1-333B86B3E011}" presName="negativeSpace" presStyleCnt="0"/>
      <dgm:spPr/>
    </dgm:pt>
    <dgm:pt modelId="{9DABD12E-2186-4A34-AAF9-3D06ACCBD923}" type="pres">
      <dgm:prSet presAssocID="{84E1CEB1-15AF-48FF-B5C1-333B86B3E011}" presName="childText" presStyleLbl="conFgAcc1" presStyleIdx="2" presStyleCnt="4">
        <dgm:presLayoutVars>
          <dgm:bulletEnabled val="1"/>
        </dgm:presLayoutVars>
      </dgm:prSet>
      <dgm:spPr/>
    </dgm:pt>
    <dgm:pt modelId="{9F386037-C0FE-4F0D-9545-2B535953857E}" type="pres">
      <dgm:prSet presAssocID="{D68DC79D-F5DE-4B1C-95AA-F5AE91A215A6}" presName="spaceBetweenRectangles" presStyleCnt="0"/>
      <dgm:spPr/>
    </dgm:pt>
    <dgm:pt modelId="{D1BF99FA-D784-4A1E-A918-ACDDA2450198}" type="pres">
      <dgm:prSet presAssocID="{5C523BFB-648D-49F9-BF61-42CA03E2F483}" presName="parentLin" presStyleCnt="0"/>
      <dgm:spPr/>
    </dgm:pt>
    <dgm:pt modelId="{AF591CF9-CFCE-4487-801C-63C08C5FD389}" type="pres">
      <dgm:prSet presAssocID="{5C523BFB-648D-49F9-BF61-42CA03E2F483}" presName="parentLeftMargin" presStyleLbl="node1" presStyleIdx="2" presStyleCnt="4"/>
      <dgm:spPr/>
    </dgm:pt>
    <dgm:pt modelId="{8193C4B0-C2A0-4B22-8CB7-D77BB74C1671}" type="pres">
      <dgm:prSet presAssocID="{5C523BFB-648D-49F9-BF61-42CA03E2F48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FA788DD-4C25-4521-AFFD-8123229BE4D6}" type="pres">
      <dgm:prSet presAssocID="{5C523BFB-648D-49F9-BF61-42CA03E2F483}" presName="negativeSpace" presStyleCnt="0"/>
      <dgm:spPr/>
    </dgm:pt>
    <dgm:pt modelId="{441FED84-A0AB-4812-95AA-A21BC899E337}" type="pres">
      <dgm:prSet presAssocID="{5C523BFB-648D-49F9-BF61-42CA03E2F48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D068704-0EF1-4EEC-9549-8C2BA8D8E068}" type="presOf" srcId="{61F7C423-C919-410A-81CC-DF321E7469F1}" destId="{9DABD12E-2186-4A34-AAF9-3D06ACCBD923}" srcOrd="0" destOrd="0" presId="urn:microsoft.com/office/officeart/2005/8/layout/list1"/>
    <dgm:cxn modelId="{6CC9BD09-1BB8-4814-BF4F-9C04746AC8E1}" type="presOf" srcId="{E68B0680-2ED4-447E-9CBA-AE8F4784556F}" destId="{FFE88ACC-6E46-4FE7-9D32-0D0B9D9D9A17}" srcOrd="0" destOrd="0" presId="urn:microsoft.com/office/officeart/2005/8/layout/list1"/>
    <dgm:cxn modelId="{54B58237-746C-4DFC-BC79-97DAFBE2E7AD}" srcId="{7B0C313F-2BEF-428D-A464-BE2E95C490E1}" destId="{84E1CEB1-15AF-48FF-B5C1-333B86B3E011}" srcOrd="2" destOrd="0" parTransId="{B1FA12B4-CECF-4749-ABC7-8DAED50E77FC}" sibTransId="{D68DC79D-F5DE-4B1C-95AA-F5AE91A215A6}"/>
    <dgm:cxn modelId="{0D9B0E42-F6A9-44F1-8684-4FA83B1B4E4E}" srcId="{CC25D3DE-FCD2-4C5A-944D-72D606365BB3}" destId="{D47BA270-A5C4-45FA-9CE1-E0F11D3194D3}" srcOrd="0" destOrd="0" parTransId="{E7AC7DBC-0495-4CA2-8553-7E592421B61F}" sibTransId="{F77FCD59-6A94-436A-A502-90BE2D55644D}"/>
    <dgm:cxn modelId="{5EB5FC62-8742-45B0-8463-B400EC1517D3}" srcId="{5C523BFB-648D-49F9-BF61-42CA03E2F483}" destId="{94AA3DC6-7614-4CB8-8AA6-7C3422ECDCE5}" srcOrd="0" destOrd="0" parTransId="{DD32956F-AEF6-45F5-A45C-632141E128BB}" sibTransId="{F8C244C6-EE4E-445F-BCAE-94A56CF100BD}"/>
    <dgm:cxn modelId="{6281F143-FA4E-49AB-8AC8-F2F6C4300C0E}" type="presOf" srcId="{CC25D3DE-FCD2-4C5A-944D-72D606365BB3}" destId="{3285EB22-B763-45B4-9EFA-24401D941AD2}" srcOrd="0" destOrd="0" presId="urn:microsoft.com/office/officeart/2005/8/layout/list1"/>
    <dgm:cxn modelId="{8D70A050-4B78-45FA-8181-ECDA8B21A8CC}" type="presOf" srcId="{BB7B6B33-600B-49FF-B1CB-6D0DAEBC2892}" destId="{A0D41B61-1902-4A27-97C3-B6507E063CBC}" srcOrd="1" destOrd="0" presId="urn:microsoft.com/office/officeart/2005/8/layout/list1"/>
    <dgm:cxn modelId="{DA34E751-819F-41E3-BA19-FF0D5E0828A0}" type="presOf" srcId="{94AA3DC6-7614-4CB8-8AA6-7C3422ECDCE5}" destId="{441FED84-A0AB-4812-95AA-A21BC899E337}" srcOrd="0" destOrd="0" presId="urn:microsoft.com/office/officeart/2005/8/layout/list1"/>
    <dgm:cxn modelId="{E9307F7C-FECD-444F-AADE-45BB49997B1F}" srcId="{7B0C313F-2BEF-428D-A464-BE2E95C490E1}" destId="{CC25D3DE-FCD2-4C5A-944D-72D606365BB3}" srcOrd="0" destOrd="0" parTransId="{3BDCF521-2615-45DA-BD9E-0C649C3AF7B2}" sibTransId="{115C0EDE-1242-4B12-B901-B2E532BEF7AE}"/>
    <dgm:cxn modelId="{7E37CF87-9FCC-4364-969B-936441BC4097}" srcId="{7B0C313F-2BEF-428D-A464-BE2E95C490E1}" destId="{BB7B6B33-600B-49FF-B1CB-6D0DAEBC2892}" srcOrd="1" destOrd="0" parTransId="{AA5038E0-9204-4808-B5E6-5CF84225E916}" sibTransId="{7E3BF632-1C99-4905-AD77-632C31783139}"/>
    <dgm:cxn modelId="{8247E295-D4BC-45B2-AA85-EC1A456323C1}" type="presOf" srcId="{BB7B6B33-600B-49FF-B1CB-6D0DAEBC2892}" destId="{2B7F386A-4334-4F95-9756-2347F3185625}" srcOrd="0" destOrd="0" presId="urn:microsoft.com/office/officeart/2005/8/layout/list1"/>
    <dgm:cxn modelId="{BD585099-0FC9-4E33-BFF1-6AD2230195F1}" type="presOf" srcId="{D47BA270-A5C4-45FA-9CE1-E0F11D3194D3}" destId="{6965004C-B573-4CCA-9272-DBA4B8979C3B}" srcOrd="0" destOrd="0" presId="urn:microsoft.com/office/officeart/2005/8/layout/list1"/>
    <dgm:cxn modelId="{B4B77CAC-C11F-4C49-9C16-8F15D799F25F}" type="presOf" srcId="{5C523BFB-648D-49F9-BF61-42CA03E2F483}" destId="{AF591CF9-CFCE-4487-801C-63C08C5FD389}" srcOrd="0" destOrd="0" presId="urn:microsoft.com/office/officeart/2005/8/layout/list1"/>
    <dgm:cxn modelId="{191623BB-5044-4086-8261-43A2DFD1C29B}" type="presOf" srcId="{84E1CEB1-15AF-48FF-B5C1-333B86B3E011}" destId="{71DA0002-4761-4910-A351-5D189409E51B}" srcOrd="1" destOrd="0" presId="urn:microsoft.com/office/officeart/2005/8/layout/list1"/>
    <dgm:cxn modelId="{F866ADC7-FEA4-47EE-B068-000BBD2826A7}" srcId="{84E1CEB1-15AF-48FF-B5C1-333B86B3E011}" destId="{61F7C423-C919-410A-81CC-DF321E7469F1}" srcOrd="0" destOrd="0" parTransId="{6760D9D7-016D-49FD-82E5-65036DD2CD16}" sibTransId="{23255B87-FED8-40E4-9869-2D0B4DAACA25}"/>
    <dgm:cxn modelId="{ACF716D0-A4BC-46CE-86F2-30DC35AE3A94}" type="presOf" srcId="{5C523BFB-648D-49F9-BF61-42CA03E2F483}" destId="{8193C4B0-C2A0-4B22-8CB7-D77BB74C1671}" srcOrd="1" destOrd="0" presId="urn:microsoft.com/office/officeart/2005/8/layout/list1"/>
    <dgm:cxn modelId="{1A4567DE-E51B-4941-9396-CD0B35479217}" type="presOf" srcId="{84E1CEB1-15AF-48FF-B5C1-333B86B3E011}" destId="{C4AC8741-7621-45C8-A6A3-8147155D8903}" srcOrd="0" destOrd="0" presId="urn:microsoft.com/office/officeart/2005/8/layout/list1"/>
    <dgm:cxn modelId="{555EFDE7-2A49-4E71-9BFE-C910E2B415DC}" srcId="{7B0C313F-2BEF-428D-A464-BE2E95C490E1}" destId="{5C523BFB-648D-49F9-BF61-42CA03E2F483}" srcOrd="3" destOrd="0" parTransId="{2BB88212-BAC5-4AFB-A45D-09A30BCEABDC}" sibTransId="{94872525-D21E-4F97-8536-B9F12FEF6309}"/>
    <dgm:cxn modelId="{B2DAD2EB-0FEB-45E6-8311-D4CC1E321E62}" type="presOf" srcId="{CC25D3DE-FCD2-4C5A-944D-72D606365BB3}" destId="{CACCBCE3-5F93-4496-82EA-A77FFED6E4E6}" srcOrd="1" destOrd="0" presId="urn:microsoft.com/office/officeart/2005/8/layout/list1"/>
    <dgm:cxn modelId="{EC320CF3-CF78-4EFC-A864-221F661C1A68}" type="presOf" srcId="{7B0C313F-2BEF-428D-A464-BE2E95C490E1}" destId="{A21B37E7-6840-4EFD-9E06-EC38C9B8E17D}" srcOrd="0" destOrd="0" presId="urn:microsoft.com/office/officeart/2005/8/layout/list1"/>
    <dgm:cxn modelId="{5F2001F9-9976-49C5-ACDD-30E28650E8C9}" srcId="{BB7B6B33-600B-49FF-B1CB-6D0DAEBC2892}" destId="{E68B0680-2ED4-447E-9CBA-AE8F4784556F}" srcOrd="0" destOrd="0" parTransId="{D40EB432-C801-440D-89BB-914B9803299D}" sibTransId="{651C5C40-BBB0-4F71-8CA0-4A619C56835F}"/>
    <dgm:cxn modelId="{BCC07243-C3F2-4257-9417-469E0ED35653}" type="presParOf" srcId="{A21B37E7-6840-4EFD-9E06-EC38C9B8E17D}" destId="{296502F5-AAF5-4BA4-BBD3-55A37A88D239}" srcOrd="0" destOrd="0" presId="urn:microsoft.com/office/officeart/2005/8/layout/list1"/>
    <dgm:cxn modelId="{6B987A9E-FF33-47F4-BB94-1C4EDC7C1A67}" type="presParOf" srcId="{296502F5-AAF5-4BA4-BBD3-55A37A88D239}" destId="{3285EB22-B763-45B4-9EFA-24401D941AD2}" srcOrd="0" destOrd="0" presId="urn:microsoft.com/office/officeart/2005/8/layout/list1"/>
    <dgm:cxn modelId="{73884E09-10C3-4AB8-8061-FD956111C912}" type="presParOf" srcId="{296502F5-AAF5-4BA4-BBD3-55A37A88D239}" destId="{CACCBCE3-5F93-4496-82EA-A77FFED6E4E6}" srcOrd="1" destOrd="0" presId="urn:microsoft.com/office/officeart/2005/8/layout/list1"/>
    <dgm:cxn modelId="{215B4FD4-ED7A-4D2E-9DF4-B1D9E7F88AF2}" type="presParOf" srcId="{A21B37E7-6840-4EFD-9E06-EC38C9B8E17D}" destId="{AE1A2647-771C-464C-B3C9-CFC7990299B6}" srcOrd="1" destOrd="0" presId="urn:microsoft.com/office/officeart/2005/8/layout/list1"/>
    <dgm:cxn modelId="{97230060-6DBC-4638-963C-F73C744C020E}" type="presParOf" srcId="{A21B37E7-6840-4EFD-9E06-EC38C9B8E17D}" destId="{6965004C-B573-4CCA-9272-DBA4B8979C3B}" srcOrd="2" destOrd="0" presId="urn:microsoft.com/office/officeart/2005/8/layout/list1"/>
    <dgm:cxn modelId="{923732E9-445D-46DC-A99F-795DC3BF6B59}" type="presParOf" srcId="{A21B37E7-6840-4EFD-9E06-EC38C9B8E17D}" destId="{0D43BA31-5741-43B6-8819-968AF1160745}" srcOrd="3" destOrd="0" presId="urn:microsoft.com/office/officeart/2005/8/layout/list1"/>
    <dgm:cxn modelId="{ACECFD4A-977F-42EE-84A6-93158516DBF9}" type="presParOf" srcId="{A21B37E7-6840-4EFD-9E06-EC38C9B8E17D}" destId="{B6A71D18-0ACF-4123-8A4B-20C46DD3337B}" srcOrd="4" destOrd="0" presId="urn:microsoft.com/office/officeart/2005/8/layout/list1"/>
    <dgm:cxn modelId="{77755457-D00B-4CB4-BAC6-BBE567C98601}" type="presParOf" srcId="{B6A71D18-0ACF-4123-8A4B-20C46DD3337B}" destId="{2B7F386A-4334-4F95-9756-2347F3185625}" srcOrd="0" destOrd="0" presId="urn:microsoft.com/office/officeart/2005/8/layout/list1"/>
    <dgm:cxn modelId="{BC5F7C1B-6F6D-4A74-8500-29288F4B32D0}" type="presParOf" srcId="{B6A71D18-0ACF-4123-8A4B-20C46DD3337B}" destId="{A0D41B61-1902-4A27-97C3-B6507E063CBC}" srcOrd="1" destOrd="0" presId="urn:microsoft.com/office/officeart/2005/8/layout/list1"/>
    <dgm:cxn modelId="{575782A8-430F-4338-A629-8528E52EDA25}" type="presParOf" srcId="{A21B37E7-6840-4EFD-9E06-EC38C9B8E17D}" destId="{2136D009-3164-4EE9-9E1C-C577360DB9A7}" srcOrd="5" destOrd="0" presId="urn:microsoft.com/office/officeart/2005/8/layout/list1"/>
    <dgm:cxn modelId="{E9D44186-622A-452F-AEA9-463B09A871C9}" type="presParOf" srcId="{A21B37E7-6840-4EFD-9E06-EC38C9B8E17D}" destId="{FFE88ACC-6E46-4FE7-9D32-0D0B9D9D9A17}" srcOrd="6" destOrd="0" presId="urn:microsoft.com/office/officeart/2005/8/layout/list1"/>
    <dgm:cxn modelId="{188BED13-15C0-4E61-B2F2-3CCC002F3F74}" type="presParOf" srcId="{A21B37E7-6840-4EFD-9E06-EC38C9B8E17D}" destId="{C02BC73F-261B-4BF9-9C14-480A112079DB}" srcOrd="7" destOrd="0" presId="urn:microsoft.com/office/officeart/2005/8/layout/list1"/>
    <dgm:cxn modelId="{D37972CE-2F28-4BE5-B45B-7EFFA3DC2E9F}" type="presParOf" srcId="{A21B37E7-6840-4EFD-9E06-EC38C9B8E17D}" destId="{D52A4839-DEBB-417C-8821-BCFDF465C330}" srcOrd="8" destOrd="0" presId="urn:microsoft.com/office/officeart/2005/8/layout/list1"/>
    <dgm:cxn modelId="{12687018-2B2F-477F-8D15-C8FB2C358C38}" type="presParOf" srcId="{D52A4839-DEBB-417C-8821-BCFDF465C330}" destId="{C4AC8741-7621-45C8-A6A3-8147155D8903}" srcOrd="0" destOrd="0" presId="urn:microsoft.com/office/officeart/2005/8/layout/list1"/>
    <dgm:cxn modelId="{EDE14E6D-7C15-4665-9554-DA7EEB1B9E32}" type="presParOf" srcId="{D52A4839-DEBB-417C-8821-BCFDF465C330}" destId="{71DA0002-4761-4910-A351-5D189409E51B}" srcOrd="1" destOrd="0" presId="urn:microsoft.com/office/officeart/2005/8/layout/list1"/>
    <dgm:cxn modelId="{0E4B12C1-3948-4739-B40A-011135F9510B}" type="presParOf" srcId="{A21B37E7-6840-4EFD-9E06-EC38C9B8E17D}" destId="{D5F16A5A-87A8-42D9-9EE2-90806587BCD7}" srcOrd="9" destOrd="0" presId="urn:microsoft.com/office/officeart/2005/8/layout/list1"/>
    <dgm:cxn modelId="{93F13B8D-68B8-4ED0-B2FB-961D00A41679}" type="presParOf" srcId="{A21B37E7-6840-4EFD-9E06-EC38C9B8E17D}" destId="{9DABD12E-2186-4A34-AAF9-3D06ACCBD923}" srcOrd="10" destOrd="0" presId="urn:microsoft.com/office/officeart/2005/8/layout/list1"/>
    <dgm:cxn modelId="{0526573B-DDAE-4A55-9389-5B20A6765C94}" type="presParOf" srcId="{A21B37E7-6840-4EFD-9E06-EC38C9B8E17D}" destId="{9F386037-C0FE-4F0D-9545-2B535953857E}" srcOrd="11" destOrd="0" presId="urn:microsoft.com/office/officeart/2005/8/layout/list1"/>
    <dgm:cxn modelId="{E6C540B2-D1EA-462B-A7EB-C379EFB73A22}" type="presParOf" srcId="{A21B37E7-6840-4EFD-9E06-EC38C9B8E17D}" destId="{D1BF99FA-D784-4A1E-A918-ACDDA2450198}" srcOrd="12" destOrd="0" presId="urn:microsoft.com/office/officeart/2005/8/layout/list1"/>
    <dgm:cxn modelId="{B8C9A2E3-FED8-460E-92BC-7A2D614208AE}" type="presParOf" srcId="{D1BF99FA-D784-4A1E-A918-ACDDA2450198}" destId="{AF591CF9-CFCE-4487-801C-63C08C5FD389}" srcOrd="0" destOrd="0" presId="urn:microsoft.com/office/officeart/2005/8/layout/list1"/>
    <dgm:cxn modelId="{CD3046DD-30C7-4D1A-A6B4-1971B7A8A504}" type="presParOf" srcId="{D1BF99FA-D784-4A1E-A918-ACDDA2450198}" destId="{8193C4B0-C2A0-4B22-8CB7-D77BB74C1671}" srcOrd="1" destOrd="0" presId="urn:microsoft.com/office/officeart/2005/8/layout/list1"/>
    <dgm:cxn modelId="{29F19424-B184-4C1D-8DB6-075BF7B61E08}" type="presParOf" srcId="{A21B37E7-6840-4EFD-9E06-EC38C9B8E17D}" destId="{7FA788DD-4C25-4521-AFFD-8123229BE4D6}" srcOrd="13" destOrd="0" presId="urn:microsoft.com/office/officeart/2005/8/layout/list1"/>
    <dgm:cxn modelId="{3A761EB7-6AF0-4079-8C00-DD166AC211D7}" type="presParOf" srcId="{A21B37E7-6840-4EFD-9E06-EC38C9B8E17D}" destId="{441FED84-A0AB-4812-95AA-A21BC899E33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E471D0-F6CB-40A4-B118-3006A913D980}" type="doc">
      <dgm:prSet loTypeId="urn:microsoft.com/office/officeart/2008/layout/PictureStrip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A64B4B1-6A88-4749-95E4-56D9291AB8D0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Platform</a:t>
          </a:r>
          <a:endParaRPr lang="en-US" dirty="0"/>
        </a:p>
      </dgm:t>
    </dgm:pt>
    <dgm:pt modelId="{B4983D45-4A14-4811-A309-81B055FD61E7}" type="parTrans" cxnId="{BA992733-E62B-4C84-9729-CB49509759D8}">
      <dgm:prSet/>
      <dgm:spPr/>
      <dgm:t>
        <a:bodyPr/>
        <a:lstStyle/>
        <a:p>
          <a:endParaRPr lang="en-US"/>
        </a:p>
      </dgm:t>
    </dgm:pt>
    <dgm:pt modelId="{DD4C34A5-E3D3-44CE-8053-60E5D6E98677}" type="sibTrans" cxnId="{BA992733-E62B-4C84-9729-CB49509759D8}">
      <dgm:prSet/>
      <dgm:spPr/>
      <dgm:t>
        <a:bodyPr/>
        <a:lstStyle/>
        <a:p>
          <a:endParaRPr lang="en-US"/>
        </a:p>
      </dgm:t>
    </dgm:pt>
    <dgm:pt modelId="{F075A1B1-1A53-4700-8498-01B2C39EDFCA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Functionality</a:t>
          </a:r>
          <a:endParaRPr lang="en-US" dirty="0"/>
        </a:p>
      </dgm:t>
    </dgm:pt>
    <dgm:pt modelId="{B3381636-08C4-48CC-AA1A-6B3F593E49A4}" type="parTrans" cxnId="{7CF2DB11-74E4-44D5-8225-47BD68B4B789}">
      <dgm:prSet/>
      <dgm:spPr/>
      <dgm:t>
        <a:bodyPr/>
        <a:lstStyle/>
        <a:p>
          <a:endParaRPr lang="en-US"/>
        </a:p>
      </dgm:t>
    </dgm:pt>
    <dgm:pt modelId="{0654FB71-7032-4529-859F-46D5FA3DDBA3}" type="sibTrans" cxnId="{7CF2DB11-74E4-44D5-8225-47BD68B4B789}">
      <dgm:prSet/>
      <dgm:spPr/>
      <dgm:t>
        <a:bodyPr/>
        <a:lstStyle/>
        <a:p>
          <a:endParaRPr lang="en-US"/>
        </a:p>
      </dgm:t>
    </dgm:pt>
    <dgm:pt modelId="{E9426789-DC9B-428E-B734-CCFC650554A5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Integrates Google Dialogflow (Frontend) with a Python Flask Server (Backend).</a:t>
          </a:r>
          <a:endParaRPr lang="en-US" dirty="0"/>
        </a:p>
      </dgm:t>
    </dgm:pt>
    <dgm:pt modelId="{EE131494-166D-4C0E-8B6C-711DE684C4A9}" type="parTrans" cxnId="{6E5FBAFE-B5CE-4C80-8BB0-FEE5BD8A3D13}">
      <dgm:prSet/>
      <dgm:spPr/>
      <dgm:t>
        <a:bodyPr/>
        <a:lstStyle/>
        <a:p>
          <a:endParaRPr lang="en-US"/>
        </a:p>
      </dgm:t>
    </dgm:pt>
    <dgm:pt modelId="{2C4459EC-35E9-407A-AF8A-1F5127791AFA}" type="sibTrans" cxnId="{6E5FBAFE-B5CE-4C80-8BB0-FEE5BD8A3D13}">
      <dgm:prSet/>
      <dgm:spPr/>
      <dgm:t>
        <a:bodyPr/>
        <a:lstStyle/>
        <a:p>
          <a:endParaRPr lang="en-US"/>
        </a:p>
      </dgm:t>
    </dgm:pt>
    <dgm:pt modelId="{7CD5A1D5-F67A-4CE4-854F-7C02861AC820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Understands natural English queries via NLP.</a:t>
          </a:r>
        </a:p>
      </dgm:t>
    </dgm:pt>
    <dgm:pt modelId="{91E48579-2CCE-4F02-94A6-8A2470F04FC0}" type="parTrans" cxnId="{8EE9BAB1-61D9-463C-9F1D-45B2ED0F6A9A}">
      <dgm:prSet/>
      <dgm:spPr/>
      <dgm:t>
        <a:bodyPr/>
        <a:lstStyle/>
        <a:p>
          <a:endParaRPr lang="en-US"/>
        </a:p>
      </dgm:t>
    </dgm:pt>
    <dgm:pt modelId="{9660564B-E5CB-4815-8D68-2BEEA7EEF4C0}" type="sibTrans" cxnId="{8EE9BAB1-61D9-463C-9F1D-45B2ED0F6A9A}">
      <dgm:prSet/>
      <dgm:spPr/>
      <dgm:t>
        <a:bodyPr/>
        <a:lstStyle/>
        <a:p>
          <a:endParaRPr lang="en-US"/>
        </a:p>
      </dgm:t>
    </dgm:pt>
    <dgm:pt modelId="{0DBC0E79-07EC-4B3C-9602-D28F7E6F2E92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Fetches real-time course details from 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MySQL Database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7045D9E7-AA39-4D14-AFBF-F3E65C6412CA}" type="parTrans" cxnId="{AEC081FF-78F5-4F27-A8AD-B6D663C865CF}">
      <dgm:prSet/>
      <dgm:spPr/>
      <dgm:t>
        <a:bodyPr/>
        <a:lstStyle/>
        <a:p>
          <a:endParaRPr lang="en-US"/>
        </a:p>
      </dgm:t>
    </dgm:pt>
    <dgm:pt modelId="{8F187106-E5D9-4B78-8ADC-313AF19599B2}" type="sibTrans" cxnId="{AEC081FF-78F5-4F27-A8AD-B6D663C865CF}">
      <dgm:prSet/>
      <dgm:spPr/>
      <dgm:t>
        <a:bodyPr/>
        <a:lstStyle/>
        <a:p>
          <a:endParaRPr lang="en-US"/>
        </a:p>
      </dgm:t>
    </dgm:pt>
    <dgm:pt modelId="{7D623DD5-7ECE-4BD2-8210-A92F6B9478C4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Validates user inputs (e.g., checking if a course exists).</a:t>
          </a:r>
        </a:p>
      </dgm:t>
    </dgm:pt>
    <dgm:pt modelId="{3EDE3815-DBA1-4E86-B512-915FB34584C9}" type="parTrans" cxnId="{C0EE8C16-39F4-4526-BBAC-5793491FAB5A}">
      <dgm:prSet/>
      <dgm:spPr/>
      <dgm:t>
        <a:bodyPr/>
        <a:lstStyle/>
        <a:p>
          <a:endParaRPr lang="en-US"/>
        </a:p>
      </dgm:t>
    </dgm:pt>
    <dgm:pt modelId="{11B02CAA-E521-4660-8AF0-E513EBA7E24D}" type="sibTrans" cxnId="{C0EE8C16-39F4-4526-BBAC-5793491FAB5A}">
      <dgm:prSet/>
      <dgm:spPr/>
      <dgm:t>
        <a:bodyPr/>
        <a:lstStyle/>
        <a:p>
          <a:endParaRPr lang="en-US"/>
        </a:p>
      </dgm:t>
    </dgm:pt>
    <dgm:pt modelId="{1F524EDB-0D38-4C2D-B6B4-894D4D89BC04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Saves student registration data directly into the database.</a:t>
          </a:r>
        </a:p>
      </dgm:t>
    </dgm:pt>
    <dgm:pt modelId="{1B1D32B8-F1D2-4E07-8F2A-F170EDF21A69}" type="parTrans" cxnId="{28B6E13B-A6F8-4800-A418-7E75C77C8281}">
      <dgm:prSet/>
      <dgm:spPr/>
      <dgm:t>
        <a:bodyPr/>
        <a:lstStyle/>
        <a:p>
          <a:endParaRPr lang="en-US"/>
        </a:p>
      </dgm:t>
    </dgm:pt>
    <dgm:pt modelId="{7E1EBBB4-1E48-4A47-97E9-C646313991FC}" type="sibTrans" cxnId="{28B6E13B-A6F8-4800-A418-7E75C77C8281}">
      <dgm:prSet/>
      <dgm:spPr/>
      <dgm:t>
        <a:bodyPr/>
        <a:lstStyle/>
        <a:p>
          <a:endParaRPr lang="en-US"/>
        </a:p>
      </dgm:t>
    </dgm:pt>
    <dgm:pt modelId="{DA5B8FA2-CD47-4806-A6C0-0BD693AE575B}" type="pres">
      <dgm:prSet presAssocID="{F2E471D0-F6CB-40A4-B118-3006A913D980}" presName="Name0" presStyleCnt="0">
        <dgm:presLayoutVars>
          <dgm:dir/>
          <dgm:resizeHandles val="exact"/>
        </dgm:presLayoutVars>
      </dgm:prSet>
      <dgm:spPr/>
    </dgm:pt>
    <dgm:pt modelId="{66955C89-7DB2-46BD-8F69-FC1FBB92A4B9}" type="pres">
      <dgm:prSet presAssocID="{FA64B4B1-6A88-4749-95E4-56D9291AB8D0}" presName="composite" presStyleCnt="0"/>
      <dgm:spPr/>
    </dgm:pt>
    <dgm:pt modelId="{71C76751-DE03-4B2F-A8A4-5C32A2700EDA}" type="pres">
      <dgm:prSet presAssocID="{FA64B4B1-6A88-4749-95E4-56D9291AB8D0}" presName="rect1" presStyleLbl="trAlignAcc1" presStyleIdx="0" presStyleCnt="2">
        <dgm:presLayoutVars>
          <dgm:bulletEnabled val="1"/>
        </dgm:presLayoutVars>
      </dgm:prSet>
      <dgm:spPr/>
    </dgm:pt>
    <dgm:pt modelId="{A45CBB5E-967E-4204-91C8-CBFF9D7C6708}" type="pres">
      <dgm:prSet presAssocID="{FA64B4B1-6A88-4749-95E4-56D9291AB8D0}" presName="rect2" presStyleLbl="fgImgPlace1" presStyleIdx="0" presStyleCnt="2" custScaleX="107403" custScaleY="92754"/>
      <dgm:spPr>
        <a:blipFill>
          <a:blip xmlns:r="http://schemas.openxmlformats.org/officeDocument/2006/relationships" r:embed="rId1"/>
          <a:srcRect/>
          <a:stretch>
            <a:fillRect t="-2000" b="-2000"/>
          </a:stretch>
        </a:blipFill>
      </dgm:spPr>
    </dgm:pt>
    <dgm:pt modelId="{D6A22E93-BC64-42E9-87AC-AABFA3936F74}" type="pres">
      <dgm:prSet presAssocID="{DD4C34A5-E3D3-44CE-8053-60E5D6E98677}" presName="sibTrans" presStyleCnt="0"/>
      <dgm:spPr/>
    </dgm:pt>
    <dgm:pt modelId="{83168CAB-32B8-4895-90B8-D2494759733E}" type="pres">
      <dgm:prSet presAssocID="{F075A1B1-1A53-4700-8498-01B2C39EDFCA}" presName="composite" presStyleCnt="0"/>
      <dgm:spPr/>
    </dgm:pt>
    <dgm:pt modelId="{942445F5-D613-4B0A-8F25-D65D910562AB}" type="pres">
      <dgm:prSet presAssocID="{F075A1B1-1A53-4700-8498-01B2C39EDFCA}" presName="rect1" presStyleLbl="trAlignAcc1" presStyleIdx="1" presStyleCnt="2">
        <dgm:presLayoutVars>
          <dgm:bulletEnabled val="1"/>
        </dgm:presLayoutVars>
      </dgm:prSet>
      <dgm:spPr/>
    </dgm:pt>
    <dgm:pt modelId="{A816854F-65C8-4E96-98FD-ADEB886634F9}" type="pres">
      <dgm:prSet presAssocID="{F075A1B1-1A53-4700-8498-01B2C39EDFCA}" presName="rect2" presStyleLbl="fgImgPlace1" presStyleIdx="1" presStyleCnt="2" custScaleX="107195" custScaleY="94277"/>
      <dgm:spPr>
        <a:blipFill>
          <a:blip xmlns:r="http://schemas.openxmlformats.org/officeDocument/2006/relationships" r:embed="rId2"/>
          <a:srcRect/>
          <a:stretch>
            <a:fillRect l="-6000" r="-6000"/>
          </a:stretch>
        </a:blipFill>
      </dgm:spPr>
    </dgm:pt>
  </dgm:ptLst>
  <dgm:cxnLst>
    <dgm:cxn modelId="{82FD7F05-D663-476E-AE13-1DD4E08A8B47}" type="presOf" srcId="{F2E471D0-F6CB-40A4-B118-3006A913D980}" destId="{DA5B8FA2-CD47-4806-A6C0-0BD693AE575B}" srcOrd="0" destOrd="0" presId="urn:microsoft.com/office/officeart/2008/layout/PictureStrips"/>
    <dgm:cxn modelId="{B02DA207-8180-42F8-94FE-76C25A80EC4D}" type="presOf" srcId="{7D623DD5-7ECE-4BD2-8210-A92F6B9478C4}" destId="{942445F5-D613-4B0A-8F25-D65D910562AB}" srcOrd="0" destOrd="3" presId="urn:microsoft.com/office/officeart/2008/layout/PictureStrips"/>
    <dgm:cxn modelId="{D5690809-8366-4B61-84C6-1465ADC94712}" type="presOf" srcId="{F075A1B1-1A53-4700-8498-01B2C39EDFCA}" destId="{942445F5-D613-4B0A-8F25-D65D910562AB}" srcOrd="0" destOrd="0" presId="urn:microsoft.com/office/officeart/2008/layout/PictureStrips"/>
    <dgm:cxn modelId="{7CF2DB11-74E4-44D5-8225-47BD68B4B789}" srcId="{F2E471D0-F6CB-40A4-B118-3006A913D980}" destId="{F075A1B1-1A53-4700-8498-01B2C39EDFCA}" srcOrd="1" destOrd="0" parTransId="{B3381636-08C4-48CC-AA1A-6B3F593E49A4}" sibTransId="{0654FB71-7032-4529-859F-46D5FA3DDBA3}"/>
    <dgm:cxn modelId="{C0EE8C16-39F4-4526-BBAC-5793491FAB5A}" srcId="{F075A1B1-1A53-4700-8498-01B2C39EDFCA}" destId="{7D623DD5-7ECE-4BD2-8210-A92F6B9478C4}" srcOrd="2" destOrd="0" parTransId="{3EDE3815-DBA1-4E86-B512-915FB34584C9}" sibTransId="{11B02CAA-E521-4660-8AF0-E513EBA7E24D}"/>
    <dgm:cxn modelId="{C915BE2A-7651-4D7E-8FC6-F17EC21E6961}" type="presOf" srcId="{1F524EDB-0D38-4C2D-B6B4-894D4D89BC04}" destId="{942445F5-D613-4B0A-8F25-D65D910562AB}" srcOrd="0" destOrd="4" presId="urn:microsoft.com/office/officeart/2008/layout/PictureStrips"/>
    <dgm:cxn modelId="{FDB8402F-31FC-403D-B700-E85F4A2C5004}" type="presOf" srcId="{0DBC0E79-07EC-4B3C-9602-D28F7E6F2E92}" destId="{942445F5-D613-4B0A-8F25-D65D910562AB}" srcOrd="0" destOrd="2" presId="urn:microsoft.com/office/officeart/2008/layout/PictureStrips"/>
    <dgm:cxn modelId="{B7ED8F30-642D-4336-AE21-B61130A9B930}" type="presOf" srcId="{7CD5A1D5-F67A-4CE4-854F-7C02861AC820}" destId="{942445F5-D613-4B0A-8F25-D65D910562AB}" srcOrd="0" destOrd="1" presId="urn:microsoft.com/office/officeart/2008/layout/PictureStrips"/>
    <dgm:cxn modelId="{BA992733-E62B-4C84-9729-CB49509759D8}" srcId="{F2E471D0-F6CB-40A4-B118-3006A913D980}" destId="{FA64B4B1-6A88-4749-95E4-56D9291AB8D0}" srcOrd="0" destOrd="0" parTransId="{B4983D45-4A14-4811-A309-81B055FD61E7}" sibTransId="{DD4C34A5-E3D3-44CE-8053-60E5D6E98677}"/>
    <dgm:cxn modelId="{28B6E13B-A6F8-4800-A418-7E75C77C8281}" srcId="{F075A1B1-1A53-4700-8498-01B2C39EDFCA}" destId="{1F524EDB-0D38-4C2D-B6B4-894D4D89BC04}" srcOrd="3" destOrd="0" parTransId="{1B1D32B8-F1D2-4E07-8F2A-F170EDF21A69}" sibTransId="{7E1EBBB4-1E48-4A47-97E9-C646313991FC}"/>
    <dgm:cxn modelId="{7BB188A7-50DF-4DC7-9F0D-654B34BE66CA}" type="presOf" srcId="{E9426789-DC9B-428E-B734-CCFC650554A5}" destId="{71C76751-DE03-4B2F-A8A4-5C32A2700EDA}" srcOrd="0" destOrd="1" presId="urn:microsoft.com/office/officeart/2008/layout/PictureStrips"/>
    <dgm:cxn modelId="{8EE9BAB1-61D9-463C-9F1D-45B2ED0F6A9A}" srcId="{F075A1B1-1A53-4700-8498-01B2C39EDFCA}" destId="{7CD5A1D5-F67A-4CE4-854F-7C02861AC820}" srcOrd="0" destOrd="0" parTransId="{91E48579-2CCE-4F02-94A6-8A2470F04FC0}" sibTransId="{9660564B-E5CB-4815-8D68-2BEEA7EEF4C0}"/>
    <dgm:cxn modelId="{4468CDD1-6B9B-4B6C-8A4E-9BF4B2234DA6}" type="presOf" srcId="{FA64B4B1-6A88-4749-95E4-56D9291AB8D0}" destId="{71C76751-DE03-4B2F-A8A4-5C32A2700EDA}" srcOrd="0" destOrd="0" presId="urn:microsoft.com/office/officeart/2008/layout/PictureStrips"/>
    <dgm:cxn modelId="{6E5FBAFE-B5CE-4C80-8BB0-FEE5BD8A3D13}" srcId="{FA64B4B1-6A88-4749-95E4-56D9291AB8D0}" destId="{E9426789-DC9B-428E-B734-CCFC650554A5}" srcOrd="0" destOrd="0" parTransId="{EE131494-166D-4C0E-8B6C-711DE684C4A9}" sibTransId="{2C4459EC-35E9-407A-AF8A-1F5127791AFA}"/>
    <dgm:cxn modelId="{AEC081FF-78F5-4F27-A8AD-B6D663C865CF}" srcId="{F075A1B1-1A53-4700-8498-01B2C39EDFCA}" destId="{0DBC0E79-07EC-4B3C-9602-D28F7E6F2E92}" srcOrd="1" destOrd="0" parTransId="{7045D9E7-AA39-4D14-AFBF-F3E65C6412CA}" sibTransId="{8F187106-E5D9-4B78-8ADC-313AF19599B2}"/>
    <dgm:cxn modelId="{C1C69AC1-E45C-4F50-B7E5-43714610935C}" type="presParOf" srcId="{DA5B8FA2-CD47-4806-A6C0-0BD693AE575B}" destId="{66955C89-7DB2-46BD-8F69-FC1FBB92A4B9}" srcOrd="0" destOrd="0" presId="urn:microsoft.com/office/officeart/2008/layout/PictureStrips"/>
    <dgm:cxn modelId="{3027EAA3-D7D0-41FB-B89D-39A6BAA679F2}" type="presParOf" srcId="{66955C89-7DB2-46BD-8F69-FC1FBB92A4B9}" destId="{71C76751-DE03-4B2F-A8A4-5C32A2700EDA}" srcOrd="0" destOrd="0" presId="urn:microsoft.com/office/officeart/2008/layout/PictureStrips"/>
    <dgm:cxn modelId="{B2898CA3-3D61-4CB2-8DC7-FF823C2832E1}" type="presParOf" srcId="{66955C89-7DB2-46BD-8F69-FC1FBB92A4B9}" destId="{A45CBB5E-967E-4204-91C8-CBFF9D7C6708}" srcOrd="1" destOrd="0" presId="urn:microsoft.com/office/officeart/2008/layout/PictureStrips"/>
    <dgm:cxn modelId="{67CD2D73-36FF-40C8-B87C-F31F1CFABB08}" type="presParOf" srcId="{DA5B8FA2-CD47-4806-A6C0-0BD693AE575B}" destId="{D6A22E93-BC64-42E9-87AC-AABFA3936F74}" srcOrd="1" destOrd="0" presId="urn:microsoft.com/office/officeart/2008/layout/PictureStrips"/>
    <dgm:cxn modelId="{9062C3DD-974D-4B59-8459-D7308791124D}" type="presParOf" srcId="{DA5B8FA2-CD47-4806-A6C0-0BD693AE575B}" destId="{83168CAB-32B8-4895-90B8-D2494759733E}" srcOrd="2" destOrd="0" presId="urn:microsoft.com/office/officeart/2008/layout/PictureStrips"/>
    <dgm:cxn modelId="{41AC6706-9800-4DAC-B48B-D8974F8051E3}" type="presParOf" srcId="{83168CAB-32B8-4895-90B8-D2494759733E}" destId="{942445F5-D613-4B0A-8F25-D65D910562AB}" srcOrd="0" destOrd="0" presId="urn:microsoft.com/office/officeart/2008/layout/PictureStrips"/>
    <dgm:cxn modelId="{97A62FCC-1C1E-4AB1-969D-00E2B77FCEC2}" type="presParOf" srcId="{83168CAB-32B8-4895-90B8-D2494759733E}" destId="{A816854F-65C8-4E96-98FD-ADEB886634F9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B2CE15-2C74-47FD-8F96-6D401A513726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4293015-EC59-46BE-B0E5-80233286F6AC}">
      <dgm:prSet phldrT="[Text]" custT="1"/>
      <dgm:spPr/>
      <dgm:t>
        <a:bodyPr/>
        <a:lstStyle/>
        <a:p>
          <a:r>
            <a:rPr lang="en-US" sz="2800" b="1" u="none" strike="noStrike" spc="-44" dirty="0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Course Info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B87188-5EAA-4BFB-91B3-02FC0622690E}" type="parTrans" cxnId="{110BD9E1-E607-4D27-8367-599F604D6D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F38246-B388-4036-9E20-53DF662820DE}" type="sibTrans" cxnId="{110BD9E1-E607-4D27-8367-599F604D6DA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7462DB1-31E1-4E52-AE0D-A31A72DED24E}">
      <dgm:prSet phldrT="[Text]" custT="1"/>
      <dgm:spPr/>
      <dgm:t>
        <a:bodyPr/>
        <a:lstStyle/>
        <a:p>
          <a:r>
            <a:rPr lang="en-US" sz="2800" u="none" strike="noStrike" spc="-37" dirty="0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Provides detailed information about available courses.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D46CDD-7267-4BA6-AA6D-9B1F48692B01}" type="sibTrans" cxnId="{29C3B513-C2E6-452F-B390-40766BA439D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7486D8D-CDAC-4D68-A7AF-31B2B570DE78}" type="parTrans" cxnId="{29C3B513-C2E6-452F-B390-40766BA439D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7F1A0A5-C432-4893-BDFF-1D4DFF40729B}">
      <dgm:prSet phldrT="[Text]" custT="1"/>
      <dgm:spPr/>
      <dgm:t>
        <a:bodyPr/>
        <a:lstStyle/>
        <a:p>
          <a:r>
            <a:rPr lang="en-US" sz="2800" b="1" u="none" strike="noStrike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Schedule Info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E09154-3A98-4369-A761-992A8DC68FC3}" type="sibTrans" cxnId="{3DC9EF11-C0C1-4EB0-957E-0245C3D9C87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5491C4B-D336-4B87-99D4-A7A905632435}" type="parTrans" cxnId="{3DC9EF11-C0C1-4EB0-957E-0245C3D9C87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3BC5E3-0F49-4427-BAC0-4C58A200F9A8}">
      <dgm:prSet phldrT="[Text]" custT="1"/>
      <dgm:spPr/>
      <dgm:t>
        <a:bodyPr/>
        <a:lstStyle/>
        <a:p>
          <a:r>
            <a:rPr lang="en-US" sz="2800" u="none" strike="noStrike" spc="-37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Offers real-time updates on class schedules.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3B2451-059A-4286-A920-EFECAE7D93D4}" type="sibTrans" cxnId="{92C2B8C8-B5A4-427E-84E9-AF6452E3B8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3BB1170-4920-4A38-867C-958B899F7FD9}" type="parTrans" cxnId="{92C2B8C8-B5A4-427E-84E9-AF6452E3B8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E317A0E-F922-4682-AD50-49FF5F50354D}">
      <dgm:prSet phldrT="[Text]" custT="1"/>
      <dgm:spPr/>
      <dgm:t>
        <a:bodyPr/>
        <a:lstStyle/>
        <a:p>
          <a:r>
            <a:rPr lang="en-US" sz="2800" b="1" u="none" strike="noStrike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Active Courses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3F8999-C9F2-4244-A71C-C9DD19C73565}" type="sibTrans" cxnId="{D34477DA-F8F3-4FF3-90C7-CE586E1C8DF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1DB0D91-734B-43D6-9EF8-D191A536A89B}" type="parTrans" cxnId="{D34477DA-F8F3-4FF3-90C7-CE586E1C8DF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1E9551D-29A8-4D09-BFA7-8D8C53305E38}">
      <dgm:prSet phldrT="[Text]" custT="1"/>
      <dgm:spPr/>
      <dgm:t>
        <a:bodyPr/>
        <a:lstStyle/>
        <a:p>
          <a:r>
            <a:rPr lang="en-US" sz="2800" u="none" strike="noStrike" spc="-37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Lists courses that are currently available for enrollment.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84093E9-75B2-4FC5-9C03-5030F8AD8704}" type="sibTrans" cxnId="{76BAAC9A-03F9-47EB-A876-691578CF0D2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3007CF1-45C5-4285-A3C6-96A3C74DDA5C}" type="parTrans" cxnId="{76BAAC9A-03F9-47EB-A876-691578CF0D2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B948D02-E146-4939-BD5B-4465EAE8C35D}">
      <dgm:prSet phldrT="[Text]" custT="1"/>
      <dgm:spPr/>
      <dgm:t>
        <a:bodyPr/>
        <a:lstStyle/>
        <a:p>
          <a:r>
            <a:rPr lang="en-US" sz="2800" b="1" u="none" strike="noStrike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Registration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9915EB-0A56-4E9F-A77D-983BB039DC17}" type="parTrans" cxnId="{AFE3FBAF-6050-42A5-92CB-1A46F4EA9E0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5069402-F0A7-4C10-9A14-04EB227162FA}" type="sibTrans" cxnId="{AFE3FBAF-6050-42A5-92CB-1A46F4EA9E0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D086CF0-4A44-498F-B93A-6C7E76363A88}">
      <dgm:prSet phldrT="[Text]" custT="1"/>
      <dgm:spPr/>
      <dgm:t>
        <a:bodyPr/>
        <a:lstStyle/>
        <a:p>
          <a:r>
            <a:rPr lang="en-US" sz="2800" u="none" strike="noStrike" spc="-37" dirty="0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Facilitates smooth registration for selected courses.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00AE59-071D-46E5-8783-1FC3EB8E999A}" type="parTrans" cxnId="{CE1D7705-1251-4182-B855-18E3C4E587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748ECB-2118-4B8E-AAC0-3FD851F8840E}" type="sibTrans" cxnId="{CE1D7705-1251-4182-B855-18E3C4E587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8B067E3-AF4D-442F-AC9B-AE8BBDE3D54F}">
      <dgm:prSet phldrT="[Text]" custT="1"/>
      <dgm:spPr/>
      <dgm:t>
        <a:bodyPr/>
        <a:lstStyle/>
        <a:p>
          <a:r>
            <a:rPr lang="en-US" sz="2800" b="1" u="none" strike="noStrike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Certificate Status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DC0757-FE97-4D0C-8A4C-B2FA8668B3F5}" type="parTrans" cxnId="{E8DEEB71-C136-4A46-A8CD-6979618B1B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F5123C-B5A2-49BF-BB54-37E3F4368B41}" type="sibTrans" cxnId="{E8DEEB71-C136-4A46-A8CD-6979618B1B6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6063338-0223-43B3-8F63-0EE403B38E1E}">
      <dgm:prSet phldrT="[Text]" custT="1"/>
      <dgm:spPr/>
      <dgm:t>
        <a:bodyPr/>
        <a:lstStyle/>
        <a:p>
          <a:r>
            <a:rPr lang="en-US" sz="2800" u="none" strike="noStrike" spc="-37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Displays current status of course completion certificates.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1797E0-8265-4BCD-A44A-5774DBAB99BD}" type="parTrans" cxnId="{52ED5B40-9D3E-47AB-8856-007ADCA7CEF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C6471F2-825F-41A4-9BF0-F19F1108661F}" type="sibTrans" cxnId="{52ED5B40-9D3E-47AB-8856-007ADCA7CEF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87A637-62AF-4245-A86F-2AE906FF47ED}">
      <dgm:prSet phldrT="[Text]" custT="1"/>
      <dgm:spPr/>
      <dgm:t>
        <a:bodyPr/>
        <a:lstStyle/>
        <a:p>
          <a:r>
            <a:rPr lang="en-US" sz="2800" b="1" u="none" strike="noStrike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Course Recommendation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FA6C11-AAB3-49FE-92A2-999B442A3060}" type="parTrans" cxnId="{7F6A1D51-9AC9-4C97-B916-161BA208164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D5EC5FC-D7B1-496A-AC8A-45F526D9F433}" type="sibTrans" cxnId="{7F6A1D51-9AC9-4C97-B916-161BA208164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A3A55DB-536C-476F-86AC-E4C79997AB05}">
      <dgm:prSet phldrT="[Text]" custT="1"/>
      <dgm:spPr/>
      <dgm:t>
        <a:bodyPr/>
        <a:lstStyle/>
        <a:p>
          <a:r>
            <a:rPr lang="en-US" sz="2800" u="none" strike="noStrike" spc="-37" dirty="0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Suggests relevant courses based on user input.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E48352-206B-4B96-9A0B-D46754609E4F}" type="parTrans" cxnId="{2EA356C5-603F-4FD3-AA5D-C886370D427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8E10772-F083-4ADD-92CE-9671F78B42B1}" type="sibTrans" cxnId="{2EA356C5-603F-4FD3-AA5D-C886370D427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85B1C48-771B-4CCB-B68A-93E93418CE13}" type="pres">
      <dgm:prSet presAssocID="{6DB2CE15-2C74-47FD-8F96-6D401A513726}" presName="linearFlow" presStyleCnt="0">
        <dgm:presLayoutVars>
          <dgm:dir/>
          <dgm:resizeHandles val="exact"/>
        </dgm:presLayoutVars>
      </dgm:prSet>
      <dgm:spPr/>
    </dgm:pt>
    <dgm:pt modelId="{D9379F04-1366-4761-9CB4-365ED25B6CC3}" type="pres">
      <dgm:prSet presAssocID="{94293015-EC59-46BE-B0E5-80233286F6AC}" presName="composite" presStyleCnt="0"/>
      <dgm:spPr/>
    </dgm:pt>
    <dgm:pt modelId="{CC9D98B2-9C9D-4DFF-BD79-A3A02FCEC836}" type="pres">
      <dgm:prSet presAssocID="{94293015-EC59-46BE-B0E5-80233286F6AC}" presName="imgShp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6FA3A908-4256-4AA6-B692-DC012285D18A}" type="pres">
      <dgm:prSet presAssocID="{94293015-EC59-46BE-B0E5-80233286F6AC}" presName="txShp" presStyleLbl="node1" presStyleIdx="0" presStyleCnt="6">
        <dgm:presLayoutVars>
          <dgm:bulletEnabled val="1"/>
        </dgm:presLayoutVars>
      </dgm:prSet>
      <dgm:spPr/>
    </dgm:pt>
    <dgm:pt modelId="{4C6BED5D-6751-4563-B668-4DDC8577B2CC}" type="pres">
      <dgm:prSet presAssocID="{F1F38246-B388-4036-9E20-53DF662820DE}" presName="spacing" presStyleCnt="0"/>
      <dgm:spPr/>
    </dgm:pt>
    <dgm:pt modelId="{983452F9-C6FF-4043-A944-0A24BA37C45D}" type="pres">
      <dgm:prSet presAssocID="{A7F1A0A5-C432-4893-BDFF-1D4DFF40729B}" presName="composite" presStyleCnt="0"/>
      <dgm:spPr/>
    </dgm:pt>
    <dgm:pt modelId="{753D0D5E-2FF0-4861-8BC5-A4342E02D8B9}" type="pres">
      <dgm:prSet presAssocID="{A7F1A0A5-C432-4893-BDFF-1D4DFF40729B}" presName="imgShp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95412013-3F6E-4687-8CC0-D46F164E12BB}" type="pres">
      <dgm:prSet presAssocID="{A7F1A0A5-C432-4893-BDFF-1D4DFF40729B}" presName="txShp" presStyleLbl="node1" presStyleIdx="1" presStyleCnt="6">
        <dgm:presLayoutVars>
          <dgm:bulletEnabled val="1"/>
        </dgm:presLayoutVars>
      </dgm:prSet>
      <dgm:spPr/>
    </dgm:pt>
    <dgm:pt modelId="{1D66483C-8071-4413-AF6B-E26A7B48A16D}" type="pres">
      <dgm:prSet presAssocID="{33E09154-3A98-4369-A761-992A8DC68FC3}" presName="spacing" presStyleCnt="0"/>
      <dgm:spPr/>
    </dgm:pt>
    <dgm:pt modelId="{28FD4859-106F-495B-93F9-B25AF35ED061}" type="pres">
      <dgm:prSet presAssocID="{0E317A0E-F922-4682-AD50-49FF5F50354D}" presName="composite" presStyleCnt="0"/>
      <dgm:spPr/>
    </dgm:pt>
    <dgm:pt modelId="{B43D9E10-C66D-4172-8BDF-47D6AD8FB550}" type="pres">
      <dgm:prSet presAssocID="{0E317A0E-F922-4682-AD50-49FF5F50354D}" presName="imgShp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7399548B-F84D-432D-A941-73BC990EF653}" type="pres">
      <dgm:prSet presAssocID="{0E317A0E-F922-4682-AD50-49FF5F50354D}" presName="txShp" presStyleLbl="node1" presStyleIdx="2" presStyleCnt="6">
        <dgm:presLayoutVars>
          <dgm:bulletEnabled val="1"/>
        </dgm:presLayoutVars>
      </dgm:prSet>
      <dgm:spPr/>
    </dgm:pt>
    <dgm:pt modelId="{04F1B429-4666-4578-91F6-CB019311C59A}" type="pres">
      <dgm:prSet presAssocID="{C03F8999-C9F2-4244-A71C-C9DD19C73565}" presName="spacing" presStyleCnt="0"/>
      <dgm:spPr/>
    </dgm:pt>
    <dgm:pt modelId="{F59C7F1F-08A7-4CED-8116-8FB12C189018}" type="pres">
      <dgm:prSet presAssocID="{9B948D02-E146-4939-BD5B-4465EAE8C35D}" presName="composite" presStyleCnt="0"/>
      <dgm:spPr/>
    </dgm:pt>
    <dgm:pt modelId="{A52F85C5-32F7-4445-A458-9212EC614EA5}" type="pres">
      <dgm:prSet presAssocID="{9B948D02-E146-4939-BD5B-4465EAE8C35D}" presName="imgShp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1949C68D-3F28-42F2-B46F-1D8A431A3B4E}" type="pres">
      <dgm:prSet presAssocID="{9B948D02-E146-4939-BD5B-4465EAE8C35D}" presName="txShp" presStyleLbl="node1" presStyleIdx="3" presStyleCnt="6">
        <dgm:presLayoutVars>
          <dgm:bulletEnabled val="1"/>
        </dgm:presLayoutVars>
      </dgm:prSet>
      <dgm:spPr/>
    </dgm:pt>
    <dgm:pt modelId="{68242181-A841-473F-B6B6-E237268C6014}" type="pres">
      <dgm:prSet presAssocID="{25069402-F0A7-4C10-9A14-04EB227162FA}" presName="spacing" presStyleCnt="0"/>
      <dgm:spPr/>
    </dgm:pt>
    <dgm:pt modelId="{311DA8A6-5344-4CEF-8109-0FAD47DB1657}" type="pres">
      <dgm:prSet presAssocID="{E8B067E3-AF4D-442F-AC9B-AE8BBDE3D54F}" presName="composite" presStyleCnt="0"/>
      <dgm:spPr/>
    </dgm:pt>
    <dgm:pt modelId="{2D9094F7-B374-4A0E-A77D-B63DF6A005D8}" type="pres">
      <dgm:prSet presAssocID="{E8B067E3-AF4D-442F-AC9B-AE8BBDE3D54F}" presName="imgShp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9BD56313-E634-44B0-B225-66E0FFE1D2EE}" type="pres">
      <dgm:prSet presAssocID="{E8B067E3-AF4D-442F-AC9B-AE8BBDE3D54F}" presName="txShp" presStyleLbl="node1" presStyleIdx="4" presStyleCnt="6">
        <dgm:presLayoutVars>
          <dgm:bulletEnabled val="1"/>
        </dgm:presLayoutVars>
      </dgm:prSet>
      <dgm:spPr/>
    </dgm:pt>
    <dgm:pt modelId="{B494AB44-2FD5-4A3C-A879-84F4E5873C16}" type="pres">
      <dgm:prSet presAssocID="{8BF5123C-B5A2-49BF-BB54-37E3F4368B41}" presName="spacing" presStyleCnt="0"/>
      <dgm:spPr/>
    </dgm:pt>
    <dgm:pt modelId="{64447968-CF45-4FFB-B7DE-4031BFD9F0A0}" type="pres">
      <dgm:prSet presAssocID="{5E87A637-62AF-4245-A86F-2AE906FF47ED}" presName="composite" presStyleCnt="0"/>
      <dgm:spPr/>
    </dgm:pt>
    <dgm:pt modelId="{A998D191-E579-4CEF-8388-2A0705F902C3}" type="pres">
      <dgm:prSet presAssocID="{5E87A637-62AF-4245-A86F-2AE906FF47ED}" presName="imgShp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1591E126-3A44-4CDF-B931-CF3F07EB4105}" type="pres">
      <dgm:prSet presAssocID="{5E87A637-62AF-4245-A86F-2AE906FF47ED}" presName="txShp" presStyleLbl="node1" presStyleIdx="5" presStyleCnt="6">
        <dgm:presLayoutVars>
          <dgm:bulletEnabled val="1"/>
        </dgm:presLayoutVars>
      </dgm:prSet>
      <dgm:spPr/>
    </dgm:pt>
  </dgm:ptLst>
  <dgm:cxnLst>
    <dgm:cxn modelId="{CE1D7705-1251-4182-B855-18E3C4E58769}" srcId="{9B948D02-E146-4939-BD5B-4465EAE8C35D}" destId="{DD086CF0-4A44-498F-B93A-6C7E76363A88}" srcOrd="0" destOrd="0" parTransId="{1200AE59-071D-46E5-8783-1FC3EB8E999A}" sibTransId="{2D748ECB-2118-4B8E-AAC0-3FD851F8840E}"/>
    <dgm:cxn modelId="{3DC9EF11-C0C1-4EB0-957E-0245C3D9C877}" srcId="{6DB2CE15-2C74-47FD-8F96-6D401A513726}" destId="{A7F1A0A5-C432-4893-BDFF-1D4DFF40729B}" srcOrd="1" destOrd="0" parTransId="{B5491C4B-D336-4B87-99D4-A7A905632435}" sibTransId="{33E09154-3A98-4369-A761-992A8DC68FC3}"/>
    <dgm:cxn modelId="{29C3B513-C2E6-452F-B390-40766BA439DA}" srcId="{94293015-EC59-46BE-B0E5-80233286F6AC}" destId="{77462DB1-31E1-4E52-AE0D-A31A72DED24E}" srcOrd="0" destOrd="0" parTransId="{77486D8D-CDAC-4D68-A7AF-31B2B570DE78}" sibTransId="{4CD46CDD-7267-4BA6-AA6D-9B1F48692B01}"/>
    <dgm:cxn modelId="{33EFA435-E717-495B-AF9F-0AA34194AFA4}" type="presOf" srcId="{6DB2CE15-2C74-47FD-8F96-6D401A513726}" destId="{385B1C48-771B-4CCB-B68A-93E93418CE13}" srcOrd="0" destOrd="0" presId="urn:microsoft.com/office/officeart/2005/8/layout/vList3"/>
    <dgm:cxn modelId="{D452563D-1B44-40E6-9B21-EE4C8714BE9F}" type="presOf" srcId="{9B948D02-E146-4939-BD5B-4465EAE8C35D}" destId="{1949C68D-3F28-42F2-B46F-1D8A431A3B4E}" srcOrd="0" destOrd="0" presId="urn:microsoft.com/office/officeart/2005/8/layout/vList3"/>
    <dgm:cxn modelId="{52ED5B40-9D3E-47AB-8856-007ADCA7CEF9}" srcId="{E8B067E3-AF4D-442F-AC9B-AE8BBDE3D54F}" destId="{F6063338-0223-43B3-8F63-0EE403B38E1E}" srcOrd="0" destOrd="0" parTransId="{C11797E0-8265-4BCD-A44A-5774DBAB99BD}" sibTransId="{DC6471F2-825F-41A4-9BF0-F19F1108661F}"/>
    <dgm:cxn modelId="{BE24C060-5743-4182-BC2A-30AB1FE232F1}" type="presOf" srcId="{573BC5E3-0F49-4427-BAC0-4C58A200F9A8}" destId="{95412013-3F6E-4687-8CC0-D46F164E12BB}" srcOrd="0" destOrd="1" presId="urn:microsoft.com/office/officeart/2005/8/layout/vList3"/>
    <dgm:cxn modelId="{4B8A1941-2C8C-48CD-90B1-B050E0C7C597}" type="presOf" srcId="{0E317A0E-F922-4682-AD50-49FF5F50354D}" destId="{7399548B-F84D-432D-A941-73BC990EF653}" srcOrd="0" destOrd="0" presId="urn:microsoft.com/office/officeart/2005/8/layout/vList3"/>
    <dgm:cxn modelId="{7F6A1D51-9AC9-4C97-B916-161BA2081647}" srcId="{6DB2CE15-2C74-47FD-8F96-6D401A513726}" destId="{5E87A637-62AF-4245-A86F-2AE906FF47ED}" srcOrd="5" destOrd="0" parTransId="{18FA6C11-AAB3-49FE-92A2-999B442A3060}" sibTransId="{BD5EC5FC-D7B1-496A-AC8A-45F526D9F433}"/>
    <dgm:cxn modelId="{E8DEEB71-C136-4A46-A8CD-6979618B1B6B}" srcId="{6DB2CE15-2C74-47FD-8F96-6D401A513726}" destId="{E8B067E3-AF4D-442F-AC9B-AE8BBDE3D54F}" srcOrd="4" destOrd="0" parTransId="{01DC0757-FE97-4D0C-8A4C-B2FA8668B3F5}" sibTransId="{8BF5123C-B5A2-49BF-BB54-37E3F4368B41}"/>
    <dgm:cxn modelId="{DB86E177-2FA3-474B-9562-6EB6BC2D48F0}" type="presOf" srcId="{94293015-EC59-46BE-B0E5-80233286F6AC}" destId="{6FA3A908-4256-4AA6-B692-DC012285D18A}" srcOrd="0" destOrd="0" presId="urn:microsoft.com/office/officeart/2005/8/layout/vList3"/>
    <dgm:cxn modelId="{F3B54081-AEF1-4000-882F-8318070C1413}" type="presOf" srcId="{F6063338-0223-43B3-8F63-0EE403B38E1E}" destId="{9BD56313-E634-44B0-B225-66E0FFE1D2EE}" srcOrd="0" destOrd="1" presId="urn:microsoft.com/office/officeart/2005/8/layout/vList3"/>
    <dgm:cxn modelId="{6470938A-8716-44A0-8214-CEC6351F1BC7}" type="presOf" srcId="{A7F1A0A5-C432-4893-BDFF-1D4DFF40729B}" destId="{95412013-3F6E-4687-8CC0-D46F164E12BB}" srcOrd="0" destOrd="0" presId="urn:microsoft.com/office/officeart/2005/8/layout/vList3"/>
    <dgm:cxn modelId="{76BAAC9A-03F9-47EB-A876-691578CF0D26}" srcId="{0E317A0E-F922-4682-AD50-49FF5F50354D}" destId="{71E9551D-29A8-4D09-BFA7-8D8C53305E38}" srcOrd="0" destOrd="0" parTransId="{73007CF1-45C5-4285-A3C6-96A3C74DDA5C}" sibTransId="{384093E9-75B2-4FC5-9C03-5030F8AD8704}"/>
    <dgm:cxn modelId="{AFE3FBAF-6050-42A5-92CB-1A46F4EA9E0E}" srcId="{6DB2CE15-2C74-47FD-8F96-6D401A513726}" destId="{9B948D02-E146-4939-BD5B-4465EAE8C35D}" srcOrd="3" destOrd="0" parTransId="{FC9915EB-0A56-4E9F-A77D-983BB039DC17}" sibTransId="{25069402-F0A7-4C10-9A14-04EB227162FA}"/>
    <dgm:cxn modelId="{41CF57B8-9C06-43C0-8A63-F95EE24ACDCA}" type="presOf" srcId="{BA3A55DB-536C-476F-86AC-E4C79997AB05}" destId="{1591E126-3A44-4CDF-B931-CF3F07EB4105}" srcOrd="0" destOrd="1" presId="urn:microsoft.com/office/officeart/2005/8/layout/vList3"/>
    <dgm:cxn modelId="{25A7B9BB-FF2D-41AB-A3EA-BE5BA50F56F3}" type="presOf" srcId="{DD086CF0-4A44-498F-B93A-6C7E76363A88}" destId="{1949C68D-3F28-42F2-B46F-1D8A431A3B4E}" srcOrd="0" destOrd="1" presId="urn:microsoft.com/office/officeart/2005/8/layout/vList3"/>
    <dgm:cxn modelId="{377849C1-4721-4EAC-AB13-072C5BCF3B2A}" type="presOf" srcId="{E8B067E3-AF4D-442F-AC9B-AE8BBDE3D54F}" destId="{9BD56313-E634-44B0-B225-66E0FFE1D2EE}" srcOrd="0" destOrd="0" presId="urn:microsoft.com/office/officeart/2005/8/layout/vList3"/>
    <dgm:cxn modelId="{2EA356C5-603F-4FD3-AA5D-C886370D427C}" srcId="{5E87A637-62AF-4245-A86F-2AE906FF47ED}" destId="{BA3A55DB-536C-476F-86AC-E4C79997AB05}" srcOrd="0" destOrd="0" parTransId="{99E48352-206B-4B96-9A0B-D46754609E4F}" sibTransId="{B8E10772-F083-4ADD-92CE-9671F78B42B1}"/>
    <dgm:cxn modelId="{92C2B8C8-B5A4-427E-84E9-AF6452E3B82D}" srcId="{A7F1A0A5-C432-4893-BDFF-1D4DFF40729B}" destId="{573BC5E3-0F49-4427-BAC0-4C58A200F9A8}" srcOrd="0" destOrd="0" parTransId="{93BB1170-4920-4A38-867C-958B899F7FD9}" sibTransId="{7E3B2451-059A-4286-A920-EFECAE7D93D4}"/>
    <dgm:cxn modelId="{9F4B4BD4-599E-4480-9FA2-A3BBB7B113D7}" type="presOf" srcId="{5E87A637-62AF-4245-A86F-2AE906FF47ED}" destId="{1591E126-3A44-4CDF-B931-CF3F07EB4105}" srcOrd="0" destOrd="0" presId="urn:microsoft.com/office/officeart/2005/8/layout/vList3"/>
    <dgm:cxn modelId="{D34477DA-F8F3-4FF3-90C7-CE586E1C8DF7}" srcId="{6DB2CE15-2C74-47FD-8F96-6D401A513726}" destId="{0E317A0E-F922-4682-AD50-49FF5F50354D}" srcOrd="2" destOrd="0" parTransId="{01DB0D91-734B-43D6-9EF8-D191A536A89B}" sibTransId="{C03F8999-C9F2-4244-A71C-C9DD19C73565}"/>
    <dgm:cxn modelId="{382B5BE1-3CA0-4280-A121-C47E51D7DEAE}" type="presOf" srcId="{77462DB1-31E1-4E52-AE0D-A31A72DED24E}" destId="{6FA3A908-4256-4AA6-B692-DC012285D18A}" srcOrd="0" destOrd="1" presId="urn:microsoft.com/office/officeart/2005/8/layout/vList3"/>
    <dgm:cxn modelId="{110BD9E1-E607-4D27-8367-599F604D6DA5}" srcId="{6DB2CE15-2C74-47FD-8F96-6D401A513726}" destId="{94293015-EC59-46BE-B0E5-80233286F6AC}" srcOrd="0" destOrd="0" parTransId="{1BB87188-5EAA-4BFB-91B3-02FC0622690E}" sibTransId="{F1F38246-B388-4036-9E20-53DF662820DE}"/>
    <dgm:cxn modelId="{B4ED9AE3-BC90-40AD-9CC7-1D9B82A82655}" type="presOf" srcId="{71E9551D-29A8-4D09-BFA7-8D8C53305E38}" destId="{7399548B-F84D-432D-A941-73BC990EF653}" srcOrd="0" destOrd="1" presId="urn:microsoft.com/office/officeart/2005/8/layout/vList3"/>
    <dgm:cxn modelId="{E1B8E429-9E46-48E3-BC28-35945F1A0673}" type="presParOf" srcId="{385B1C48-771B-4CCB-B68A-93E93418CE13}" destId="{D9379F04-1366-4761-9CB4-365ED25B6CC3}" srcOrd="0" destOrd="0" presId="urn:microsoft.com/office/officeart/2005/8/layout/vList3"/>
    <dgm:cxn modelId="{44E1827E-5470-4705-A3A2-5C8C7B9F179A}" type="presParOf" srcId="{D9379F04-1366-4761-9CB4-365ED25B6CC3}" destId="{CC9D98B2-9C9D-4DFF-BD79-A3A02FCEC836}" srcOrd="0" destOrd="0" presId="urn:microsoft.com/office/officeart/2005/8/layout/vList3"/>
    <dgm:cxn modelId="{8771CDAD-DCD4-4FD0-B1D6-A82DE2471EB4}" type="presParOf" srcId="{D9379F04-1366-4761-9CB4-365ED25B6CC3}" destId="{6FA3A908-4256-4AA6-B692-DC012285D18A}" srcOrd="1" destOrd="0" presId="urn:microsoft.com/office/officeart/2005/8/layout/vList3"/>
    <dgm:cxn modelId="{A48A8052-CAC4-4B13-AD8E-CAA43F5651C2}" type="presParOf" srcId="{385B1C48-771B-4CCB-B68A-93E93418CE13}" destId="{4C6BED5D-6751-4563-B668-4DDC8577B2CC}" srcOrd="1" destOrd="0" presId="urn:microsoft.com/office/officeart/2005/8/layout/vList3"/>
    <dgm:cxn modelId="{8533E15D-B2F6-4C4C-BD9E-1845066ED6B6}" type="presParOf" srcId="{385B1C48-771B-4CCB-B68A-93E93418CE13}" destId="{983452F9-C6FF-4043-A944-0A24BA37C45D}" srcOrd="2" destOrd="0" presId="urn:microsoft.com/office/officeart/2005/8/layout/vList3"/>
    <dgm:cxn modelId="{731C0EE2-673C-49A4-94CA-60F1749BB434}" type="presParOf" srcId="{983452F9-C6FF-4043-A944-0A24BA37C45D}" destId="{753D0D5E-2FF0-4861-8BC5-A4342E02D8B9}" srcOrd="0" destOrd="0" presId="urn:microsoft.com/office/officeart/2005/8/layout/vList3"/>
    <dgm:cxn modelId="{FE08EE77-5C13-4724-92F3-A5CC025F7DC0}" type="presParOf" srcId="{983452F9-C6FF-4043-A944-0A24BA37C45D}" destId="{95412013-3F6E-4687-8CC0-D46F164E12BB}" srcOrd="1" destOrd="0" presId="urn:microsoft.com/office/officeart/2005/8/layout/vList3"/>
    <dgm:cxn modelId="{35316516-B068-49D4-BDB5-AB15D3FC2099}" type="presParOf" srcId="{385B1C48-771B-4CCB-B68A-93E93418CE13}" destId="{1D66483C-8071-4413-AF6B-E26A7B48A16D}" srcOrd="3" destOrd="0" presId="urn:microsoft.com/office/officeart/2005/8/layout/vList3"/>
    <dgm:cxn modelId="{6D00AB8B-F6DA-48CD-8F51-D16EB0279B39}" type="presParOf" srcId="{385B1C48-771B-4CCB-B68A-93E93418CE13}" destId="{28FD4859-106F-495B-93F9-B25AF35ED061}" srcOrd="4" destOrd="0" presId="urn:microsoft.com/office/officeart/2005/8/layout/vList3"/>
    <dgm:cxn modelId="{F224A8F5-CF63-4AD5-A112-FECF4F293FD9}" type="presParOf" srcId="{28FD4859-106F-495B-93F9-B25AF35ED061}" destId="{B43D9E10-C66D-4172-8BDF-47D6AD8FB550}" srcOrd="0" destOrd="0" presId="urn:microsoft.com/office/officeart/2005/8/layout/vList3"/>
    <dgm:cxn modelId="{F0CA9A85-AD8C-4F15-8BEB-96022B63A086}" type="presParOf" srcId="{28FD4859-106F-495B-93F9-B25AF35ED061}" destId="{7399548B-F84D-432D-A941-73BC990EF653}" srcOrd="1" destOrd="0" presId="urn:microsoft.com/office/officeart/2005/8/layout/vList3"/>
    <dgm:cxn modelId="{10B20F48-C3B0-4CA5-B1E0-B90418A697F5}" type="presParOf" srcId="{385B1C48-771B-4CCB-B68A-93E93418CE13}" destId="{04F1B429-4666-4578-91F6-CB019311C59A}" srcOrd="5" destOrd="0" presId="urn:microsoft.com/office/officeart/2005/8/layout/vList3"/>
    <dgm:cxn modelId="{79860F08-F768-4C68-B3B8-722BACDC02FC}" type="presParOf" srcId="{385B1C48-771B-4CCB-B68A-93E93418CE13}" destId="{F59C7F1F-08A7-4CED-8116-8FB12C189018}" srcOrd="6" destOrd="0" presId="urn:microsoft.com/office/officeart/2005/8/layout/vList3"/>
    <dgm:cxn modelId="{E9C29B2D-2DCB-4CE5-BDCE-7769BC408737}" type="presParOf" srcId="{F59C7F1F-08A7-4CED-8116-8FB12C189018}" destId="{A52F85C5-32F7-4445-A458-9212EC614EA5}" srcOrd="0" destOrd="0" presId="urn:microsoft.com/office/officeart/2005/8/layout/vList3"/>
    <dgm:cxn modelId="{87358828-4C2A-4676-A838-F2C162C62DBC}" type="presParOf" srcId="{F59C7F1F-08A7-4CED-8116-8FB12C189018}" destId="{1949C68D-3F28-42F2-B46F-1D8A431A3B4E}" srcOrd="1" destOrd="0" presId="urn:microsoft.com/office/officeart/2005/8/layout/vList3"/>
    <dgm:cxn modelId="{2F8D75ED-436A-4917-96E5-DF0F138C6867}" type="presParOf" srcId="{385B1C48-771B-4CCB-B68A-93E93418CE13}" destId="{68242181-A841-473F-B6B6-E237268C6014}" srcOrd="7" destOrd="0" presId="urn:microsoft.com/office/officeart/2005/8/layout/vList3"/>
    <dgm:cxn modelId="{082ADEDA-CE3E-4A9B-B767-C87BEA5D4A8E}" type="presParOf" srcId="{385B1C48-771B-4CCB-B68A-93E93418CE13}" destId="{311DA8A6-5344-4CEF-8109-0FAD47DB1657}" srcOrd="8" destOrd="0" presId="urn:microsoft.com/office/officeart/2005/8/layout/vList3"/>
    <dgm:cxn modelId="{28BD8E50-E3F4-4C23-B284-F3949057A4E2}" type="presParOf" srcId="{311DA8A6-5344-4CEF-8109-0FAD47DB1657}" destId="{2D9094F7-B374-4A0E-A77D-B63DF6A005D8}" srcOrd="0" destOrd="0" presId="urn:microsoft.com/office/officeart/2005/8/layout/vList3"/>
    <dgm:cxn modelId="{65C34B93-8FB4-4305-A790-68E53E5D3AB3}" type="presParOf" srcId="{311DA8A6-5344-4CEF-8109-0FAD47DB1657}" destId="{9BD56313-E634-44B0-B225-66E0FFE1D2EE}" srcOrd="1" destOrd="0" presId="urn:microsoft.com/office/officeart/2005/8/layout/vList3"/>
    <dgm:cxn modelId="{AD2DC5A2-E878-4951-8050-F2F31357F4E0}" type="presParOf" srcId="{385B1C48-771B-4CCB-B68A-93E93418CE13}" destId="{B494AB44-2FD5-4A3C-A879-84F4E5873C16}" srcOrd="9" destOrd="0" presId="urn:microsoft.com/office/officeart/2005/8/layout/vList3"/>
    <dgm:cxn modelId="{9B8F7862-4965-4350-BED7-3CE2509EB7D8}" type="presParOf" srcId="{385B1C48-771B-4CCB-B68A-93E93418CE13}" destId="{64447968-CF45-4FFB-B7DE-4031BFD9F0A0}" srcOrd="10" destOrd="0" presId="urn:microsoft.com/office/officeart/2005/8/layout/vList3"/>
    <dgm:cxn modelId="{5C4D797E-BBA0-4A89-894C-981B8FA890A3}" type="presParOf" srcId="{64447968-CF45-4FFB-B7DE-4031BFD9F0A0}" destId="{A998D191-E579-4CEF-8388-2A0705F902C3}" srcOrd="0" destOrd="0" presId="urn:microsoft.com/office/officeart/2005/8/layout/vList3"/>
    <dgm:cxn modelId="{9275266D-CA74-4ED6-8288-C629B5B74E93}" type="presParOf" srcId="{64447968-CF45-4FFB-B7DE-4031BFD9F0A0}" destId="{1591E126-3A44-4CDF-B931-CF3F07EB410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4B286A-96D5-4693-B111-D61AB1F909F8}" type="doc">
      <dgm:prSet loTypeId="urn:microsoft.com/office/officeart/2008/layout/PictureStrip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09C6579-B19C-4DAC-9B74-1319EC1DC5C7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1" i="0" u="none" strike="noStrike" cap="none" normalizeH="0" baseline="0">
              <a:ln/>
              <a:effectLst/>
              <a:latin typeface="Arial" panose="020B0604020202020204" pitchFamily="34" charset="0"/>
            </a:rPr>
            <a:t>Frontend / NLP Engine:</a:t>
          </a:r>
          <a:endParaRPr lang="en-US" dirty="0"/>
        </a:p>
      </dgm:t>
    </dgm:pt>
    <dgm:pt modelId="{30A05B0A-B428-41C5-A815-4E4914B73112}" type="parTrans" cxnId="{BC327B92-EDB4-4B10-8D09-01F9292C5666}">
      <dgm:prSet/>
      <dgm:spPr/>
      <dgm:t>
        <a:bodyPr/>
        <a:lstStyle/>
        <a:p>
          <a:endParaRPr lang="en-US"/>
        </a:p>
      </dgm:t>
    </dgm:pt>
    <dgm:pt modelId="{84C74E24-2047-4A0B-B5A6-EC80D8FA7A5B}" type="sibTrans" cxnId="{BC327B92-EDB4-4B10-8D09-01F9292C5666}">
      <dgm:prSet/>
      <dgm:spPr/>
      <dgm:t>
        <a:bodyPr/>
        <a:lstStyle/>
        <a:p>
          <a:endParaRPr lang="en-US"/>
        </a:p>
      </dgm:t>
    </dgm:pt>
    <dgm:pt modelId="{82FD4A64-CFBF-4C7D-B1DC-C3095D65D1F3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1" i="0" u="none" strike="noStrike" cap="none" normalizeH="0" baseline="0">
              <a:ln/>
              <a:effectLst/>
              <a:latin typeface="Arial" panose="020B0604020202020204" pitchFamily="34" charset="0"/>
            </a:rPr>
            <a:t>Backend Framework:</a:t>
          </a:r>
          <a:endParaRPr lang="en-US" dirty="0"/>
        </a:p>
      </dgm:t>
    </dgm:pt>
    <dgm:pt modelId="{27F5E361-FBBF-4C77-8B75-9A8B284922FB}" type="parTrans" cxnId="{6384950C-233D-42B5-8BBC-45D31FECBBD6}">
      <dgm:prSet/>
      <dgm:spPr/>
      <dgm:t>
        <a:bodyPr/>
        <a:lstStyle/>
        <a:p>
          <a:endParaRPr lang="en-US"/>
        </a:p>
      </dgm:t>
    </dgm:pt>
    <dgm:pt modelId="{A7CAA593-453F-4C8F-B5AB-6E45FDAC74F9}" type="sibTrans" cxnId="{6384950C-233D-42B5-8BBC-45D31FECBBD6}">
      <dgm:prSet/>
      <dgm:spPr/>
      <dgm:t>
        <a:bodyPr/>
        <a:lstStyle/>
        <a:p>
          <a:endParaRPr lang="en-US"/>
        </a:p>
      </dgm:t>
    </dgm:pt>
    <dgm:pt modelId="{AF424C5C-EB35-46D3-BB75-40DFF5CD07FB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1" i="0" u="none" strike="noStrike" cap="none" normalizeH="0" baseline="0">
              <a:ln/>
              <a:effectLst/>
              <a:latin typeface="Arial" panose="020B0604020202020204" pitchFamily="34" charset="0"/>
            </a:rPr>
            <a:t>Database:</a:t>
          </a:r>
          <a:endParaRPr lang="en-US" dirty="0"/>
        </a:p>
      </dgm:t>
    </dgm:pt>
    <dgm:pt modelId="{F8328598-5347-4AD0-9192-346D3DDF0BB3}" type="parTrans" cxnId="{930E38D5-27D6-4BEF-A6D0-70BDCE8CB9C9}">
      <dgm:prSet/>
      <dgm:spPr/>
      <dgm:t>
        <a:bodyPr/>
        <a:lstStyle/>
        <a:p>
          <a:endParaRPr lang="en-US"/>
        </a:p>
      </dgm:t>
    </dgm:pt>
    <dgm:pt modelId="{A180E0D2-EF56-4C94-8153-58BBC0A2832E}" type="sibTrans" cxnId="{930E38D5-27D6-4BEF-A6D0-70BDCE8CB9C9}">
      <dgm:prSet/>
      <dgm:spPr/>
      <dgm:t>
        <a:bodyPr/>
        <a:lstStyle/>
        <a:p>
          <a:endParaRPr lang="en-US"/>
        </a:p>
      </dgm:t>
    </dgm:pt>
    <dgm:pt modelId="{B87AD6F3-68A2-49A4-94D3-1BB3733FF89E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1" i="0" u="none" strike="noStrike" cap="none" normalizeH="0" baseline="0">
              <a:ln/>
              <a:effectLst/>
              <a:latin typeface="Arial" panose="020B0604020202020204" pitchFamily="34" charset="0"/>
            </a:rPr>
            <a:t>Tunneling Service:</a:t>
          </a:r>
          <a:endParaRPr lang="en-US" dirty="0"/>
        </a:p>
      </dgm:t>
    </dgm:pt>
    <dgm:pt modelId="{C2F4FC14-62AA-4BB6-A1C7-E4403F12FD6E}" type="parTrans" cxnId="{856037AC-BFA2-4076-AFF9-E343AC389239}">
      <dgm:prSet/>
      <dgm:spPr/>
      <dgm:t>
        <a:bodyPr/>
        <a:lstStyle/>
        <a:p>
          <a:endParaRPr lang="en-US"/>
        </a:p>
      </dgm:t>
    </dgm:pt>
    <dgm:pt modelId="{D534DB47-8087-4427-B835-7B73BF6E4F35}" type="sibTrans" cxnId="{856037AC-BFA2-4076-AFF9-E343AC389239}">
      <dgm:prSet/>
      <dgm:spPr/>
      <dgm:t>
        <a:bodyPr/>
        <a:lstStyle/>
        <a:p>
          <a:endParaRPr lang="en-US"/>
        </a:p>
      </dgm:t>
    </dgm:pt>
    <dgm:pt modelId="{2A0765A5-D28A-4314-9270-10A8354E03B2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1" i="0" u="none" strike="noStrike" cap="none" normalizeH="0" baseline="0">
              <a:ln/>
              <a:effectLst/>
              <a:latin typeface="Arial" panose="020B0604020202020204" pitchFamily="34" charset="0"/>
            </a:rPr>
            <a:t>IDE:</a:t>
          </a:r>
          <a:endParaRPr lang="en-US" dirty="0"/>
        </a:p>
      </dgm:t>
    </dgm:pt>
    <dgm:pt modelId="{C305F999-1597-4E9B-9CF6-CECCB67D53F8}" type="parTrans" cxnId="{4A2F54E5-EED1-490B-876D-5565D751BD48}">
      <dgm:prSet/>
      <dgm:spPr/>
      <dgm:t>
        <a:bodyPr/>
        <a:lstStyle/>
        <a:p>
          <a:endParaRPr lang="en-US"/>
        </a:p>
      </dgm:t>
    </dgm:pt>
    <dgm:pt modelId="{179DA363-06F1-4978-A970-38FDC62200F9}" type="sibTrans" cxnId="{4A2F54E5-EED1-490B-876D-5565D751BD48}">
      <dgm:prSet/>
      <dgm:spPr/>
      <dgm:t>
        <a:bodyPr/>
        <a:lstStyle/>
        <a:p>
          <a:endParaRPr lang="en-US"/>
        </a:p>
      </dgm:t>
    </dgm:pt>
    <dgm:pt modelId="{B76FE92F-6C89-428D-BCBB-587943676536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Google Dialogflow ES.</a:t>
          </a:r>
          <a:endParaRPr lang="en-US" dirty="0"/>
        </a:p>
      </dgm:t>
    </dgm:pt>
    <dgm:pt modelId="{F3A2BA9C-0B56-48D9-8C20-4C3AA9F4E5C3}" type="parTrans" cxnId="{C49B67A2-AA91-40B9-9CF9-AA4BACC83535}">
      <dgm:prSet/>
      <dgm:spPr/>
      <dgm:t>
        <a:bodyPr/>
        <a:lstStyle/>
        <a:p>
          <a:endParaRPr lang="en-US"/>
        </a:p>
      </dgm:t>
    </dgm:pt>
    <dgm:pt modelId="{9B9D0B1B-E374-4D39-A396-B520A9945290}" type="sibTrans" cxnId="{C49B67A2-AA91-40B9-9CF9-AA4BACC83535}">
      <dgm:prSet/>
      <dgm:spPr/>
      <dgm:t>
        <a:bodyPr/>
        <a:lstStyle/>
        <a:p>
          <a:endParaRPr lang="en-US"/>
        </a:p>
      </dgm:t>
    </dgm:pt>
    <dgm:pt modelId="{B9FA608A-0C64-430F-9BC6-4B848E2D3D01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Python (Flask).</a:t>
          </a:r>
          <a:endParaRPr lang="en-US" dirty="0"/>
        </a:p>
      </dgm:t>
    </dgm:pt>
    <dgm:pt modelId="{97E84940-55C0-4841-9F3B-5010C2198054}" type="parTrans" cxnId="{4FD1C33C-CD10-47E9-8514-6F80199F931C}">
      <dgm:prSet/>
      <dgm:spPr/>
      <dgm:t>
        <a:bodyPr/>
        <a:lstStyle/>
        <a:p>
          <a:endParaRPr lang="en-US"/>
        </a:p>
      </dgm:t>
    </dgm:pt>
    <dgm:pt modelId="{005E208B-3ABD-4C5F-9C4A-7508967495DA}" type="sibTrans" cxnId="{4FD1C33C-CD10-47E9-8514-6F80199F931C}">
      <dgm:prSet/>
      <dgm:spPr/>
      <dgm:t>
        <a:bodyPr/>
        <a:lstStyle/>
        <a:p>
          <a:endParaRPr lang="en-US"/>
        </a:p>
      </dgm:t>
    </dgm:pt>
    <dgm:pt modelId="{F05E82F4-EC45-4D5B-BAF3-45D38575391C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MySQL (XAMPP Server).</a:t>
          </a:r>
          <a:endParaRPr lang="en-US" dirty="0"/>
        </a:p>
      </dgm:t>
    </dgm:pt>
    <dgm:pt modelId="{AECDA808-CDA9-4B68-AD38-708521F91AF3}" type="parTrans" cxnId="{144CD209-1F56-4509-934B-26C00190A6F4}">
      <dgm:prSet/>
      <dgm:spPr/>
      <dgm:t>
        <a:bodyPr/>
        <a:lstStyle/>
        <a:p>
          <a:endParaRPr lang="en-US"/>
        </a:p>
      </dgm:t>
    </dgm:pt>
    <dgm:pt modelId="{A96530B9-9351-43ED-992C-F87795A80F4B}" type="sibTrans" cxnId="{144CD209-1F56-4509-934B-26C00190A6F4}">
      <dgm:prSet/>
      <dgm:spPr/>
      <dgm:t>
        <a:bodyPr/>
        <a:lstStyle/>
        <a:p>
          <a:endParaRPr lang="en-US"/>
        </a:p>
      </dgm:t>
    </dgm:pt>
    <dgm:pt modelId="{7540C9B3-1270-4975-B7AE-7F267AB9322D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Ngrok (To expose local server to cloud).</a:t>
          </a:r>
          <a:endParaRPr lang="en-US" dirty="0"/>
        </a:p>
      </dgm:t>
    </dgm:pt>
    <dgm:pt modelId="{6FA4665B-B781-43C4-BD03-1D7FE88C79DF}" type="parTrans" cxnId="{C5A754BC-AE6C-4EB4-BF53-9A3A287CE09C}">
      <dgm:prSet/>
      <dgm:spPr/>
      <dgm:t>
        <a:bodyPr/>
        <a:lstStyle/>
        <a:p>
          <a:endParaRPr lang="en-US"/>
        </a:p>
      </dgm:t>
    </dgm:pt>
    <dgm:pt modelId="{095F2270-CD61-49B7-84A0-53829273D759}" type="sibTrans" cxnId="{C5A754BC-AE6C-4EB4-BF53-9A3A287CE09C}">
      <dgm:prSet/>
      <dgm:spPr/>
      <dgm:t>
        <a:bodyPr/>
        <a:lstStyle/>
        <a:p>
          <a:endParaRPr lang="en-US"/>
        </a:p>
      </dgm:t>
    </dgm:pt>
    <dgm:pt modelId="{492325EC-5D3C-403D-9E50-EE5DA84E14A7}">
      <dgm:prSet phldrT="[Text]"/>
      <dgm:spPr/>
      <dgm:t>
        <a:bodyPr/>
        <a:lstStyle/>
        <a:p>
          <a:pPr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b="0" i="0" u="none" strike="noStrike" cap="none" normalizeH="0" baseline="0">
              <a:ln/>
              <a:effectLst/>
              <a:latin typeface="Arial" panose="020B0604020202020204" pitchFamily="34" charset="0"/>
            </a:rPr>
            <a:t>Visual Studio Code.</a:t>
          </a:r>
          <a:endParaRPr lang="en-US" dirty="0"/>
        </a:p>
      </dgm:t>
    </dgm:pt>
    <dgm:pt modelId="{4607EE27-6563-46B8-99D1-B8A858D1A019}" type="parTrans" cxnId="{9AC3E84B-FCD7-487B-9D09-37170377752A}">
      <dgm:prSet/>
      <dgm:spPr/>
      <dgm:t>
        <a:bodyPr/>
        <a:lstStyle/>
        <a:p>
          <a:endParaRPr lang="en-US"/>
        </a:p>
      </dgm:t>
    </dgm:pt>
    <dgm:pt modelId="{0339A450-3CB3-47A1-A399-30FF22D2B7E7}" type="sibTrans" cxnId="{9AC3E84B-FCD7-487B-9D09-37170377752A}">
      <dgm:prSet/>
      <dgm:spPr/>
      <dgm:t>
        <a:bodyPr/>
        <a:lstStyle/>
        <a:p>
          <a:endParaRPr lang="en-US"/>
        </a:p>
      </dgm:t>
    </dgm:pt>
    <dgm:pt modelId="{935DCE04-DF17-41CD-87B0-2FAF5BEF58D3}" type="pres">
      <dgm:prSet presAssocID="{7B4B286A-96D5-4693-B111-D61AB1F909F8}" presName="Name0" presStyleCnt="0">
        <dgm:presLayoutVars>
          <dgm:dir/>
          <dgm:resizeHandles val="exact"/>
        </dgm:presLayoutVars>
      </dgm:prSet>
      <dgm:spPr/>
    </dgm:pt>
    <dgm:pt modelId="{7012B9AD-ECD9-4512-8386-8B0210774BA9}" type="pres">
      <dgm:prSet presAssocID="{509C6579-B19C-4DAC-9B74-1319EC1DC5C7}" presName="composite" presStyleCnt="0"/>
      <dgm:spPr/>
    </dgm:pt>
    <dgm:pt modelId="{7E7BFB24-1D72-4311-8C63-DA6781793871}" type="pres">
      <dgm:prSet presAssocID="{509C6579-B19C-4DAC-9B74-1319EC1DC5C7}" presName="rect1" presStyleLbl="trAlignAcc1" presStyleIdx="0" presStyleCnt="5">
        <dgm:presLayoutVars>
          <dgm:bulletEnabled val="1"/>
        </dgm:presLayoutVars>
      </dgm:prSet>
      <dgm:spPr/>
    </dgm:pt>
    <dgm:pt modelId="{F85FFA23-4773-402B-851E-777D5AD5FAC5}" type="pres">
      <dgm:prSet presAssocID="{509C6579-B19C-4DAC-9B74-1319EC1DC5C7}" presName="rect2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FC614BB6-799A-4AD0-8C25-5A3FB444F668}" type="pres">
      <dgm:prSet presAssocID="{84C74E24-2047-4A0B-B5A6-EC80D8FA7A5B}" presName="sibTrans" presStyleCnt="0"/>
      <dgm:spPr/>
    </dgm:pt>
    <dgm:pt modelId="{015DA272-3299-4097-A3CD-7C50B01C1C8A}" type="pres">
      <dgm:prSet presAssocID="{82FD4A64-CFBF-4C7D-B1DC-C3095D65D1F3}" presName="composite" presStyleCnt="0"/>
      <dgm:spPr/>
    </dgm:pt>
    <dgm:pt modelId="{F96815EC-5D06-4950-8C1E-E7F2B255153D}" type="pres">
      <dgm:prSet presAssocID="{82FD4A64-CFBF-4C7D-B1DC-C3095D65D1F3}" presName="rect1" presStyleLbl="trAlignAcc1" presStyleIdx="1" presStyleCnt="5">
        <dgm:presLayoutVars>
          <dgm:bulletEnabled val="1"/>
        </dgm:presLayoutVars>
      </dgm:prSet>
      <dgm:spPr/>
    </dgm:pt>
    <dgm:pt modelId="{75183969-FD79-4072-9594-BCD37E2FBB95}" type="pres">
      <dgm:prSet presAssocID="{82FD4A64-CFBF-4C7D-B1DC-C3095D65D1F3}" presName="rect2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t="-1000" b="-1000"/>
          </a:stretch>
        </a:blipFill>
      </dgm:spPr>
    </dgm:pt>
    <dgm:pt modelId="{EB003E9E-773D-4C9D-AB31-1D7EA00632B6}" type="pres">
      <dgm:prSet presAssocID="{A7CAA593-453F-4C8F-B5AB-6E45FDAC74F9}" presName="sibTrans" presStyleCnt="0"/>
      <dgm:spPr/>
    </dgm:pt>
    <dgm:pt modelId="{69670D16-C76C-4201-B5AB-1E0CE0C84641}" type="pres">
      <dgm:prSet presAssocID="{AF424C5C-EB35-46D3-BB75-40DFF5CD07FB}" presName="composite" presStyleCnt="0"/>
      <dgm:spPr/>
    </dgm:pt>
    <dgm:pt modelId="{732881AC-A1FC-4DF7-AB59-220798E65FF4}" type="pres">
      <dgm:prSet presAssocID="{AF424C5C-EB35-46D3-BB75-40DFF5CD07FB}" presName="rect1" presStyleLbl="trAlignAcc1" presStyleIdx="2" presStyleCnt="5">
        <dgm:presLayoutVars>
          <dgm:bulletEnabled val="1"/>
        </dgm:presLayoutVars>
      </dgm:prSet>
      <dgm:spPr/>
    </dgm:pt>
    <dgm:pt modelId="{5A5E5A2D-42DD-4734-B925-4BAA681EA5C1}" type="pres">
      <dgm:prSet presAssocID="{AF424C5C-EB35-46D3-BB75-40DFF5CD07FB}" presName="rect2" presStyleLbl="fgImgPlace1" presStyleIdx="2" presStyleCnt="5"/>
      <dgm:spPr>
        <a:blipFill dpi="0" rotWithShape="1">
          <a:blip xmlns:r="http://schemas.openxmlformats.org/officeDocument/2006/relationships" r:embed="rId3"/>
          <a:srcRect/>
          <a:stretch>
            <a:fillRect l="1250" r="1250"/>
          </a:stretch>
        </a:blipFill>
      </dgm:spPr>
    </dgm:pt>
    <dgm:pt modelId="{338DE906-6C37-45F0-A0BC-56E54978EDEC}" type="pres">
      <dgm:prSet presAssocID="{A180E0D2-EF56-4C94-8153-58BBC0A2832E}" presName="sibTrans" presStyleCnt="0"/>
      <dgm:spPr/>
    </dgm:pt>
    <dgm:pt modelId="{13C9D6B7-16C2-44C9-B7FF-31A205FFBE41}" type="pres">
      <dgm:prSet presAssocID="{B87AD6F3-68A2-49A4-94D3-1BB3733FF89E}" presName="composite" presStyleCnt="0"/>
      <dgm:spPr/>
    </dgm:pt>
    <dgm:pt modelId="{5CEC3680-1EB8-4389-8B53-86F6EC928138}" type="pres">
      <dgm:prSet presAssocID="{B87AD6F3-68A2-49A4-94D3-1BB3733FF89E}" presName="rect1" presStyleLbl="trAlignAcc1" presStyleIdx="3" presStyleCnt="5">
        <dgm:presLayoutVars>
          <dgm:bulletEnabled val="1"/>
        </dgm:presLayoutVars>
      </dgm:prSet>
      <dgm:spPr/>
    </dgm:pt>
    <dgm:pt modelId="{35ED1B49-9479-4702-95E1-78DE007E1CA3}" type="pres">
      <dgm:prSet presAssocID="{B87AD6F3-68A2-49A4-94D3-1BB3733FF89E}" presName="rect2" presStyleLbl="fgImgPlace1" presStyleIdx="3" presStyleCnt="5"/>
      <dgm:spPr>
        <a:blipFill dpi="0" rotWithShape="1">
          <a:blip xmlns:r="http://schemas.openxmlformats.org/officeDocument/2006/relationships" r:embed="rId4"/>
          <a:srcRect/>
          <a:stretch>
            <a:fillRect l="1250" r="1250"/>
          </a:stretch>
        </a:blipFill>
      </dgm:spPr>
    </dgm:pt>
    <dgm:pt modelId="{FDF2BC59-1F6C-47D2-B1F4-8D6DA0A4D8BC}" type="pres">
      <dgm:prSet presAssocID="{D534DB47-8087-4427-B835-7B73BF6E4F35}" presName="sibTrans" presStyleCnt="0"/>
      <dgm:spPr/>
    </dgm:pt>
    <dgm:pt modelId="{1BE680D7-C2DC-45FC-B724-5FF1D491D2A8}" type="pres">
      <dgm:prSet presAssocID="{2A0765A5-D28A-4314-9270-10A8354E03B2}" presName="composite" presStyleCnt="0"/>
      <dgm:spPr/>
    </dgm:pt>
    <dgm:pt modelId="{BCFF661F-0E77-43DC-B9B0-A56625D4854B}" type="pres">
      <dgm:prSet presAssocID="{2A0765A5-D28A-4314-9270-10A8354E03B2}" presName="rect1" presStyleLbl="trAlignAcc1" presStyleIdx="4" presStyleCnt="5">
        <dgm:presLayoutVars>
          <dgm:bulletEnabled val="1"/>
        </dgm:presLayoutVars>
      </dgm:prSet>
      <dgm:spPr/>
    </dgm:pt>
    <dgm:pt modelId="{4FF42A94-D1E8-4870-9006-ADA5DFF0ABBF}" type="pres">
      <dgm:prSet presAssocID="{2A0765A5-D28A-4314-9270-10A8354E03B2}" presName="rect2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t="-1000" b="-1000"/>
          </a:stretch>
        </a:blipFill>
      </dgm:spPr>
    </dgm:pt>
  </dgm:ptLst>
  <dgm:cxnLst>
    <dgm:cxn modelId="{144CD209-1F56-4509-934B-26C00190A6F4}" srcId="{AF424C5C-EB35-46D3-BB75-40DFF5CD07FB}" destId="{F05E82F4-EC45-4D5B-BAF3-45D38575391C}" srcOrd="0" destOrd="0" parTransId="{AECDA808-CDA9-4B68-AD38-708521F91AF3}" sibTransId="{A96530B9-9351-43ED-992C-F87795A80F4B}"/>
    <dgm:cxn modelId="{6384950C-233D-42B5-8BBC-45D31FECBBD6}" srcId="{7B4B286A-96D5-4693-B111-D61AB1F909F8}" destId="{82FD4A64-CFBF-4C7D-B1DC-C3095D65D1F3}" srcOrd="1" destOrd="0" parTransId="{27F5E361-FBBF-4C77-8B75-9A8B284922FB}" sibTransId="{A7CAA593-453F-4C8F-B5AB-6E45FDAC74F9}"/>
    <dgm:cxn modelId="{A735022C-2DAF-4B28-AEF4-49DA8EEF6D03}" type="presOf" srcId="{B76FE92F-6C89-428D-BCBB-587943676536}" destId="{7E7BFB24-1D72-4311-8C63-DA6781793871}" srcOrd="0" destOrd="1" presId="urn:microsoft.com/office/officeart/2008/layout/PictureStrips"/>
    <dgm:cxn modelId="{4FD1C33C-CD10-47E9-8514-6F80199F931C}" srcId="{82FD4A64-CFBF-4C7D-B1DC-C3095D65D1F3}" destId="{B9FA608A-0C64-430F-9BC6-4B848E2D3D01}" srcOrd="0" destOrd="0" parTransId="{97E84940-55C0-4841-9F3B-5010C2198054}" sibTransId="{005E208B-3ABD-4C5F-9C4A-7508967495DA}"/>
    <dgm:cxn modelId="{FD4A0562-0105-4A6E-967F-FF1545F785E9}" type="presOf" srcId="{82FD4A64-CFBF-4C7D-B1DC-C3095D65D1F3}" destId="{F96815EC-5D06-4950-8C1E-E7F2B255153D}" srcOrd="0" destOrd="0" presId="urn:microsoft.com/office/officeart/2008/layout/PictureStrips"/>
    <dgm:cxn modelId="{0692FB44-1E29-47B4-8FAD-848B74E3C41E}" type="presOf" srcId="{B87AD6F3-68A2-49A4-94D3-1BB3733FF89E}" destId="{5CEC3680-1EB8-4389-8B53-86F6EC928138}" srcOrd="0" destOrd="0" presId="urn:microsoft.com/office/officeart/2008/layout/PictureStrips"/>
    <dgm:cxn modelId="{9AC3E84B-FCD7-487B-9D09-37170377752A}" srcId="{2A0765A5-D28A-4314-9270-10A8354E03B2}" destId="{492325EC-5D3C-403D-9E50-EE5DA84E14A7}" srcOrd="0" destOrd="0" parTransId="{4607EE27-6563-46B8-99D1-B8A858D1A019}" sibTransId="{0339A450-3CB3-47A1-A399-30FF22D2B7E7}"/>
    <dgm:cxn modelId="{F2D77F4C-7AA1-4A06-AFCD-CFFD322FE422}" type="presOf" srcId="{492325EC-5D3C-403D-9E50-EE5DA84E14A7}" destId="{BCFF661F-0E77-43DC-B9B0-A56625D4854B}" srcOrd="0" destOrd="1" presId="urn:microsoft.com/office/officeart/2008/layout/PictureStrips"/>
    <dgm:cxn modelId="{B79B6951-955E-448E-8823-C3B5919826C0}" type="presOf" srcId="{7540C9B3-1270-4975-B7AE-7F267AB9322D}" destId="{5CEC3680-1EB8-4389-8B53-86F6EC928138}" srcOrd="0" destOrd="1" presId="urn:microsoft.com/office/officeart/2008/layout/PictureStrips"/>
    <dgm:cxn modelId="{BC327B92-EDB4-4B10-8D09-01F9292C5666}" srcId="{7B4B286A-96D5-4693-B111-D61AB1F909F8}" destId="{509C6579-B19C-4DAC-9B74-1319EC1DC5C7}" srcOrd="0" destOrd="0" parTransId="{30A05B0A-B428-41C5-A815-4E4914B73112}" sibTransId="{84C74E24-2047-4A0B-B5A6-EC80D8FA7A5B}"/>
    <dgm:cxn modelId="{7FD40993-1C01-4669-981F-E2443DB8D5DB}" type="presOf" srcId="{509C6579-B19C-4DAC-9B74-1319EC1DC5C7}" destId="{7E7BFB24-1D72-4311-8C63-DA6781793871}" srcOrd="0" destOrd="0" presId="urn:microsoft.com/office/officeart/2008/layout/PictureStrips"/>
    <dgm:cxn modelId="{AB68F796-C37D-43F8-999B-0C704C9F5B17}" type="presOf" srcId="{AF424C5C-EB35-46D3-BB75-40DFF5CD07FB}" destId="{732881AC-A1FC-4DF7-AB59-220798E65FF4}" srcOrd="0" destOrd="0" presId="urn:microsoft.com/office/officeart/2008/layout/PictureStrips"/>
    <dgm:cxn modelId="{C49B67A2-AA91-40B9-9CF9-AA4BACC83535}" srcId="{509C6579-B19C-4DAC-9B74-1319EC1DC5C7}" destId="{B76FE92F-6C89-428D-BCBB-587943676536}" srcOrd="0" destOrd="0" parTransId="{F3A2BA9C-0B56-48D9-8C20-4C3AA9F4E5C3}" sibTransId="{9B9D0B1B-E374-4D39-A396-B520A9945290}"/>
    <dgm:cxn modelId="{856037AC-BFA2-4076-AFF9-E343AC389239}" srcId="{7B4B286A-96D5-4693-B111-D61AB1F909F8}" destId="{B87AD6F3-68A2-49A4-94D3-1BB3733FF89E}" srcOrd="3" destOrd="0" parTransId="{C2F4FC14-62AA-4BB6-A1C7-E4403F12FD6E}" sibTransId="{D534DB47-8087-4427-B835-7B73BF6E4F35}"/>
    <dgm:cxn modelId="{C5A754BC-AE6C-4EB4-BF53-9A3A287CE09C}" srcId="{B87AD6F3-68A2-49A4-94D3-1BB3733FF89E}" destId="{7540C9B3-1270-4975-B7AE-7F267AB9322D}" srcOrd="0" destOrd="0" parTransId="{6FA4665B-B781-43C4-BD03-1D7FE88C79DF}" sibTransId="{095F2270-CD61-49B7-84A0-53829273D759}"/>
    <dgm:cxn modelId="{D2835AD1-C086-4845-9DD8-22374464EB44}" type="presOf" srcId="{7B4B286A-96D5-4693-B111-D61AB1F909F8}" destId="{935DCE04-DF17-41CD-87B0-2FAF5BEF58D3}" srcOrd="0" destOrd="0" presId="urn:microsoft.com/office/officeart/2008/layout/PictureStrips"/>
    <dgm:cxn modelId="{930E38D5-27D6-4BEF-A6D0-70BDCE8CB9C9}" srcId="{7B4B286A-96D5-4693-B111-D61AB1F909F8}" destId="{AF424C5C-EB35-46D3-BB75-40DFF5CD07FB}" srcOrd="2" destOrd="0" parTransId="{F8328598-5347-4AD0-9192-346D3DDF0BB3}" sibTransId="{A180E0D2-EF56-4C94-8153-58BBC0A2832E}"/>
    <dgm:cxn modelId="{C1436FE0-7ACA-43FB-BE84-CFF46EB7F0B7}" type="presOf" srcId="{F05E82F4-EC45-4D5B-BAF3-45D38575391C}" destId="{732881AC-A1FC-4DF7-AB59-220798E65FF4}" srcOrd="0" destOrd="1" presId="urn:microsoft.com/office/officeart/2008/layout/PictureStrips"/>
    <dgm:cxn modelId="{4A2F54E5-EED1-490B-876D-5565D751BD48}" srcId="{7B4B286A-96D5-4693-B111-D61AB1F909F8}" destId="{2A0765A5-D28A-4314-9270-10A8354E03B2}" srcOrd="4" destOrd="0" parTransId="{C305F999-1597-4E9B-9CF6-CECCB67D53F8}" sibTransId="{179DA363-06F1-4978-A970-38FDC62200F9}"/>
    <dgm:cxn modelId="{FDD1DFE6-6151-4D5B-A327-1101D29BB14A}" type="presOf" srcId="{2A0765A5-D28A-4314-9270-10A8354E03B2}" destId="{BCFF661F-0E77-43DC-B9B0-A56625D4854B}" srcOrd="0" destOrd="0" presId="urn:microsoft.com/office/officeart/2008/layout/PictureStrips"/>
    <dgm:cxn modelId="{89AC97E9-08A5-45EA-B17D-4F8CA4B99B3C}" type="presOf" srcId="{B9FA608A-0C64-430F-9BC6-4B848E2D3D01}" destId="{F96815EC-5D06-4950-8C1E-E7F2B255153D}" srcOrd="0" destOrd="1" presId="urn:microsoft.com/office/officeart/2008/layout/PictureStrips"/>
    <dgm:cxn modelId="{FF33E423-4212-4F28-A21A-2E7CA2FF8020}" type="presParOf" srcId="{935DCE04-DF17-41CD-87B0-2FAF5BEF58D3}" destId="{7012B9AD-ECD9-4512-8386-8B0210774BA9}" srcOrd="0" destOrd="0" presId="urn:microsoft.com/office/officeart/2008/layout/PictureStrips"/>
    <dgm:cxn modelId="{81D6C4B8-E927-42D3-9D3A-77A5A7B8A59D}" type="presParOf" srcId="{7012B9AD-ECD9-4512-8386-8B0210774BA9}" destId="{7E7BFB24-1D72-4311-8C63-DA6781793871}" srcOrd="0" destOrd="0" presId="urn:microsoft.com/office/officeart/2008/layout/PictureStrips"/>
    <dgm:cxn modelId="{D1885733-7952-4A8E-80CC-C62433C1B8B6}" type="presParOf" srcId="{7012B9AD-ECD9-4512-8386-8B0210774BA9}" destId="{F85FFA23-4773-402B-851E-777D5AD5FAC5}" srcOrd="1" destOrd="0" presId="urn:microsoft.com/office/officeart/2008/layout/PictureStrips"/>
    <dgm:cxn modelId="{58591E83-7134-40B4-A881-FC71374605D2}" type="presParOf" srcId="{935DCE04-DF17-41CD-87B0-2FAF5BEF58D3}" destId="{FC614BB6-799A-4AD0-8C25-5A3FB444F668}" srcOrd="1" destOrd="0" presId="urn:microsoft.com/office/officeart/2008/layout/PictureStrips"/>
    <dgm:cxn modelId="{A221DA54-11B4-4062-A904-8B79E41F009A}" type="presParOf" srcId="{935DCE04-DF17-41CD-87B0-2FAF5BEF58D3}" destId="{015DA272-3299-4097-A3CD-7C50B01C1C8A}" srcOrd="2" destOrd="0" presId="urn:microsoft.com/office/officeart/2008/layout/PictureStrips"/>
    <dgm:cxn modelId="{0648DCED-7F09-401E-BC61-94242FED5484}" type="presParOf" srcId="{015DA272-3299-4097-A3CD-7C50B01C1C8A}" destId="{F96815EC-5D06-4950-8C1E-E7F2B255153D}" srcOrd="0" destOrd="0" presId="urn:microsoft.com/office/officeart/2008/layout/PictureStrips"/>
    <dgm:cxn modelId="{7F2C10CB-E8B4-4609-A878-7D8CBA7A3578}" type="presParOf" srcId="{015DA272-3299-4097-A3CD-7C50B01C1C8A}" destId="{75183969-FD79-4072-9594-BCD37E2FBB95}" srcOrd="1" destOrd="0" presId="urn:microsoft.com/office/officeart/2008/layout/PictureStrips"/>
    <dgm:cxn modelId="{9238668D-BF4E-408E-B3EF-4C0AAC02B069}" type="presParOf" srcId="{935DCE04-DF17-41CD-87B0-2FAF5BEF58D3}" destId="{EB003E9E-773D-4C9D-AB31-1D7EA00632B6}" srcOrd="3" destOrd="0" presId="urn:microsoft.com/office/officeart/2008/layout/PictureStrips"/>
    <dgm:cxn modelId="{D6965E56-5633-4764-A2EA-75A59BEF228F}" type="presParOf" srcId="{935DCE04-DF17-41CD-87B0-2FAF5BEF58D3}" destId="{69670D16-C76C-4201-B5AB-1E0CE0C84641}" srcOrd="4" destOrd="0" presId="urn:microsoft.com/office/officeart/2008/layout/PictureStrips"/>
    <dgm:cxn modelId="{3D8ABC42-E7E1-4F1A-A1D7-772B78C3EB98}" type="presParOf" srcId="{69670D16-C76C-4201-B5AB-1E0CE0C84641}" destId="{732881AC-A1FC-4DF7-AB59-220798E65FF4}" srcOrd="0" destOrd="0" presId="urn:microsoft.com/office/officeart/2008/layout/PictureStrips"/>
    <dgm:cxn modelId="{3CFFF3ED-D36B-4225-826B-341FDD02E92C}" type="presParOf" srcId="{69670D16-C76C-4201-B5AB-1E0CE0C84641}" destId="{5A5E5A2D-42DD-4734-B925-4BAA681EA5C1}" srcOrd="1" destOrd="0" presId="urn:microsoft.com/office/officeart/2008/layout/PictureStrips"/>
    <dgm:cxn modelId="{5C93F664-2868-42C7-B02F-31339AFB8E83}" type="presParOf" srcId="{935DCE04-DF17-41CD-87B0-2FAF5BEF58D3}" destId="{338DE906-6C37-45F0-A0BC-56E54978EDEC}" srcOrd="5" destOrd="0" presId="urn:microsoft.com/office/officeart/2008/layout/PictureStrips"/>
    <dgm:cxn modelId="{9647F62B-F2CF-4FA7-8E4F-E4E205251DBF}" type="presParOf" srcId="{935DCE04-DF17-41CD-87B0-2FAF5BEF58D3}" destId="{13C9D6B7-16C2-44C9-B7FF-31A205FFBE41}" srcOrd="6" destOrd="0" presId="urn:microsoft.com/office/officeart/2008/layout/PictureStrips"/>
    <dgm:cxn modelId="{CB61586A-84C1-4FD4-A1CB-0FB52612218C}" type="presParOf" srcId="{13C9D6B7-16C2-44C9-B7FF-31A205FFBE41}" destId="{5CEC3680-1EB8-4389-8B53-86F6EC928138}" srcOrd="0" destOrd="0" presId="urn:microsoft.com/office/officeart/2008/layout/PictureStrips"/>
    <dgm:cxn modelId="{4B762B99-5B70-4402-860E-BFE7CC80E8CD}" type="presParOf" srcId="{13C9D6B7-16C2-44C9-B7FF-31A205FFBE41}" destId="{35ED1B49-9479-4702-95E1-78DE007E1CA3}" srcOrd="1" destOrd="0" presId="urn:microsoft.com/office/officeart/2008/layout/PictureStrips"/>
    <dgm:cxn modelId="{B2247698-E10D-46FA-A05B-780213DD39ED}" type="presParOf" srcId="{935DCE04-DF17-41CD-87B0-2FAF5BEF58D3}" destId="{FDF2BC59-1F6C-47D2-B1F4-8D6DA0A4D8BC}" srcOrd="7" destOrd="0" presId="urn:microsoft.com/office/officeart/2008/layout/PictureStrips"/>
    <dgm:cxn modelId="{225314D0-1EB0-4738-982D-69353FD5A0FA}" type="presParOf" srcId="{935DCE04-DF17-41CD-87B0-2FAF5BEF58D3}" destId="{1BE680D7-C2DC-45FC-B724-5FF1D491D2A8}" srcOrd="8" destOrd="0" presId="urn:microsoft.com/office/officeart/2008/layout/PictureStrips"/>
    <dgm:cxn modelId="{ACD57A4A-223A-4E5C-A086-1B3F85C31ABB}" type="presParOf" srcId="{1BE680D7-C2DC-45FC-B724-5FF1D491D2A8}" destId="{BCFF661F-0E77-43DC-B9B0-A56625D4854B}" srcOrd="0" destOrd="0" presId="urn:microsoft.com/office/officeart/2008/layout/PictureStrips"/>
    <dgm:cxn modelId="{1593B95D-0A35-4255-9030-DFF349D22329}" type="presParOf" srcId="{1BE680D7-C2DC-45FC-B724-5FF1D491D2A8}" destId="{4FF42A94-D1E8-4870-9006-ADA5DFF0ABBF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C93BD1-40DF-45FA-88BF-DF371CCF9804}" type="doc">
      <dgm:prSet loTypeId="urn:microsoft.com/office/officeart/2005/8/layout/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AC5F896-9889-4351-BA30-5E4307132DB7}">
      <dgm:prSet phldrT="[Text]" custT="1"/>
      <dgm:spPr/>
      <dgm:t>
        <a:bodyPr/>
        <a:lstStyle/>
        <a:p>
          <a:r>
            <a:rPr lang="en-US" sz="3200" b="1" dirty="0">
              <a:latin typeface="Arial" panose="020B0604020202020204" pitchFamily="34" charset="0"/>
              <a:cs typeface="Arial" panose="020B0604020202020204" pitchFamily="34" charset="0"/>
            </a:rPr>
            <a:t>Data Flow</a:t>
          </a:r>
          <a:endParaRPr lang="en-US" sz="3200" dirty="0"/>
        </a:p>
      </dgm:t>
    </dgm:pt>
    <dgm:pt modelId="{00BAAFEA-50B4-43AB-853B-7D57E3FD478B}" type="parTrans" cxnId="{F1C2425C-B7F5-428F-A742-A9DFAF98B15A}">
      <dgm:prSet/>
      <dgm:spPr/>
      <dgm:t>
        <a:bodyPr/>
        <a:lstStyle/>
        <a:p>
          <a:endParaRPr lang="en-US"/>
        </a:p>
      </dgm:t>
    </dgm:pt>
    <dgm:pt modelId="{084246D2-6B1E-4A16-83F7-13DBCBD8D360}" type="sibTrans" cxnId="{F1C2425C-B7F5-428F-A742-A9DFAF98B15A}">
      <dgm:prSet/>
      <dgm:spPr/>
      <dgm:t>
        <a:bodyPr/>
        <a:lstStyle/>
        <a:p>
          <a:endParaRPr lang="en-US"/>
        </a:p>
      </dgm:t>
    </dgm:pt>
    <dgm:pt modelId="{73CBD371-248F-4C69-8A98-6F9C1A5624BB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Student types a query.</a:t>
          </a:r>
          <a:endParaRPr lang="en-US" dirty="0"/>
        </a:p>
      </dgm:t>
    </dgm:pt>
    <dgm:pt modelId="{8B1C6DE1-C376-4FFE-9311-87366FE177B9}" type="parTrans" cxnId="{512F9413-2F7B-4733-B648-155C3132683E}">
      <dgm:prSet/>
      <dgm:spPr/>
      <dgm:t>
        <a:bodyPr/>
        <a:lstStyle/>
        <a:p>
          <a:endParaRPr lang="en-US"/>
        </a:p>
      </dgm:t>
    </dgm:pt>
    <dgm:pt modelId="{EA91B993-6180-4A8A-B959-5A14FF09BA67}" type="sibTrans" cxnId="{512F9413-2F7B-4733-B648-155C3132683E}">
      <dgm:prSet/>
      <dgm:spPr/>
      <dgm:t>
        <a:bodyPr/>
        <a:lstStyle/>
        <a:p>
          <a:endParaRPr lang="en-US"/>
        </a:p>
      </dgm:t>
    </dgm:pt>
    <dgm:pt modelId="{FFA05C81-8360-4675-B29E-CD9874743DD7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Intent Matching</a:t>
          </a:r>
          <a:endParaRPr lang="en-US" dirty="0"/>
        </a:p>
      </dgm:t>
    </dgm:pt>
    <dgm:pt modelId="{DDE05397-E5A7-4973-8838-92030A912033}" type="parTrans" cxnId="{DC78FAF4-12BA-4517-BC95-2E1F2E4A1B35}">
      <dgm:prSet/>
      <dgm:spPr/>
      <dgm:t>
        <a:bodyPr/>
        <a:lstStyle/>
        <a:p>
          <a:endParaRPr lang="en-US"/>
        </a:p>
      </dgm:t>
    </dgm:pt>
    <dgm:pt modelId="{3D4087D8-12F7-4331-8611-C4DB6DBFA6AF}" type="sibTrans" cxnId="{DC78FAF4-12BA-4517-BC95-2E1F2E4A1B35}">
      <dgm:prSet/>
      <dgm:spPr/>
      <dgm:t>
        <a:bodyPr/>
        <a:lstStyle/>
        <a:p>
          <a:endParaRPr lang="en-US"/>
        </a:p>
      </dgm:t>
    </dgm:pt>
    <dgm:pt modelId="{624D2454-AD95-4403-96D2-EBEEFF3B005C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Dialogflow identifies the user's intent.</a:t>
          </a:r>
          <a:endParaRPr lang="en-US" dirty="0"/>
        </a:p>
      </dgm:t>
    </dgm:pt>
    <dgm:pt modelId="{40241664-F702-4093-91AC-628516E1E38B}" type="parTrans" cxnId="{D416F4BD-FA7E-4606-90DE-C7A558B5D2A6}">
      <dgm:prSet/>
      <dgm:spPr/>
      <dgm:t>
        <a:bodyPr/>
        <a:lstStyle/>
        <a:p>
          <a:endParaRPr lang="en-US"/>
        </a:p>
      </dgm:t>
    </dgm:pt>
    <dgm:pt modelId="{223ED341-ECD8-46FE-8E7B-95607223D9E7}" type="sibTrans" cxnId="{D416F4BD-FA7E-4606-90DE-C7A558B5D2A6}">
      <dgm:prSet/>
      <dgm:spPr/>
      <dgm:t>
        <a:bodyPr/>
        <a:lstStyle/>
        <a:p>
          <a:endParaRPr lang="en-US"/>
        </a:p>
      </dgm:t>
    </dgm:pt>
    <dgm:pt modelId="{10B5A2A2-92E6-474C-9B82-5FD73BC10F53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Webhook Call</a:t>
          </a:r>
          <a:endParaRPr lang="en-US" dirty="0"/>
        </a:p>
      </dgm:t>
    </dgm:pt>
    <dgm:pt modelId="{1125D295-8D97-4622-BEC4-47BB27A29326}" type="parTrans" cxnId="{D1C82F4B-E0D9-42DE-AB4F-2BC0264E4CD3}">
      <dgm:prSet/>
      <dgm:spPr/>
      <dgm:t>
        <a:bodyPr/>
        <a:lstStyle/>
        <a:p>
          <a:endParaRPr lang="en-US"/>
        </a:p>
      </dgm:t>
    </dgm:pt>
    <dgm:pt modelId="{F420BE74-1151-4D58-A5B0-28D114BB6666}" type="sibTrans" cxnId="{D1C82F4B-E0D9-42DE-AB4F-2BC0264E4CD3}">
      <dgm:prSet/>
      <dgm:spPr/>
      <dgm:t>
        <a:bodyPr/>
        <a:lstStyle/>
        <a:p>
          <a:endParaRPr lang="en-US"/>
        </a:p>
      </dgm:t>
    </dgm:pt>
    <dgm:pt modelId="{23D59EBC-26F4-4EF1-9810-17EAFFEFFC52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JSON request sent to Python Backend.</a:t>
          </a:r>
          <a:endParaRPr lang="en-US" dirty="0"/>
        </a:p>
      </dgm:t>
    </dgm:pt>
    <dgm:pt modelId="{FF872402-DECD-4B8D-92D1-31F3E27BC18C}" type="parTrans" cxnId="{4EF04503-85A9-4354-A2BB-F123DA04D108}">
      <dgm:prSet/>
      <dgm:spPr/>
      <dgm:t>
        <a:bodyPr/>
        <a:lstStyle/>
        <a:p>
          <a:endParaRPr lang="en-US"/>
        </a:p>
      </dgm:t>
    </dgm:pt>
    <dgm:pt modelId="{F747EAFE-C281-4853-92ED-BBF186F12339}" type="sibTrans" cxnId="{4EF04503-85A9-4354-A2BB-F123DA04D108}">
      <dgm:prSet/>
      <dgm:spPr/>
      <dgm:t>
        <a:bodyPr/>
        <a:lstStyle/>
        <a:p>
          <a:endParaRPr lang="en-US"/>
        </a:p>
      </dgm:t>
    </dgm:pt>
    <dgm:pt modelId="{11DED4CA-85B7-4096-8B0B-2A7A4FB48A5D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Database Operation</a:t>
          </a:r>
          <a:endParaRPr lang="en-US" dirty="0"/>
        </a:p>
      </dgm:t>
    </dgm:pt>
    <dgm:pt modelId="{161A93A9-E5C7-4CAA-A2A2-CF9ADE81E712}" type="parTrans" cxnId="{6B9FD466-E165-424A-8271-95E8663824C0}">
      <dgm:prSet/>
      <dgm:spPr/>
      <dgm:t>
        <a:bodyPr/>
        <a:lstStyle/>
        <a:p>
          <a:endParaRPr lang="en-US"/>
        </a:p>
      </dgm:t>
    </dgm:pt>
    <dgm:pt modelId="{80DB3010-F08A-40A4-8799-6FD92946A143}" type="sibTrans" cxnId="{6B9FD466-E165-424A-8271-95E8663824C0}">
      <dgm:prSet/>
      <dgm:spPr/>
      <dgm:t>
        <a:bodyPr/>
        <a:lstStyle/>
        <a:p>
          <a:endParaRPr lang="en-US"/>
        </a:p>
      </dgm:t>
    </dgm:pt>
    <dgm:pt modelId="{51A245C3-767B-4958-A95B-410761851DCE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Python executes SQL (SELECT/INSERT).</a:t>
          </a:r>
          <a:endParaRPr lang="en-US" dirty="0"/>
        </a:p>
      </dgm:t>
    </dgm:pt>
    <dgm:pt modelId="{CFC10500-0DC3-4620-9B0B-5A5E487E1324}" type="parTrans" cxnId="{8C9D25F4-55F9-4984-B911-17A3AD641F58}">
      <dgm:prSet/>
      <dgm:spPr/>
      <dgm:t>
        <a:bodyPr/>
        <a:lstStyle/>
        <a:p>
          <a:endParaRPr lang="en-US"/>
        </a:p>
      </dgm:t>
    </dgm:pt>
    <dgm:pt modelId="{2CE354E1-DED7-4B0A-9E64-FEF843DAC804}" type="sibTrans" cxnId="{8C9D25F4-55F9-4984-B911-17A3AD641F58}">
      <dgm:prSet/>
      <dgm:spPr/>
      <dgm:t>
        <a:bodyPr/>
        <a:lstStyle/>
        <a:p>
          <a:endParaRPr lang="en-US"/>
        </a:p>
      </dgm:t>
    </dgm:pt>
    <dgm:pt modelId="{BAD87465-D377-4BD8-BAC6-A9BBD3236F03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Response</a:t>
          </a:r>
          <a:endParaRPr lang="en-US" dirty="0"/>
        </a:p>
      </dgm:t>
    </dgm:pt>
    <dgm:pt modelId="{9D9720AE-9BBB-4D39-8431-2D3E3A5CACB1}" type="parTrans" cxnId="{719F1FEE-E3A7-4481-A9C6-70211EA71913}">
      <dgm:prSet/>
      <dgm:spPr/>
      <dgm:t>
        <a:bodyPr/>
        <a:lstStyle/>
        <a:p>
          <a:endParaRPr lang="en-US"/>
        </a:p>
      </dgm:t>
    </dgm:pt>
    <dgm:pt modelId="{0FCF89C1-58C3-4581-B593-B099511F564C}" type="sibTrans" cxnId="{719F1FEE-E3A7-4481-A9C6-70211EA71913}">
      <dgm:prSet/>
      <dgm:spPr/>
      <dgm:t>
        <a:bodyPr/>
        <a:lstStyle/>
        <a:p>
          <a:endParaRPr lang="en-US"/>
        </a:p>
      </dgm:t>
    </dgm:pt>
    <dgm:pt modelId="{355DBEF3-0375-41A9-9C60-3FC8665B60D1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Data is formatted and sent back to the user. </a:t>
          </a:r>
          <a:endParaRPr lang="en-US" dirty="0"/>
        </a:p>
      </dgm:t>
    </dgm:pt>
    <dgm:pt modelId="{5B78B157-4BB4-4E79-9947-36922722E737}" type="parTrans" cxnId="{2D128804-F22C-43D8-91C7-0FCD85CB9A27}">
      <dgm:prSet/>
      <dgm:spPr/>
      <dgm:t>
        <a:bodyPr/>
        <a:lstStyle/>
        <a:p>
          <a:endParaRPr lang="en-US"/>
        </a:p>
      </dgm:t>
    </dgm:pt>
    <dgm:pt modelId="{F0F6D21B-9558-4C18-AB2D-65B4FA86EFCD}" type="sibTrans" cxnId="{2D128804-F22C-43D8-91C7-0FCD85CB9A27}">
      <dgm:prSet/>
      <dgm:spPr/>
      <dgm:t>
        <a:bodyPr/>
        <a:lstStyle/>
        <a:p>
          <a:endParaRPr lang="en-US"/>
        </a:p>
      </dgm:t>
    </dgm:pt>
    <dgm:pt modelId="{D6935B87-9E1E-4057-9F84-F77C124B671D}">
      <dgm:prSet phldrT="[Text]"/>
      <dgm:spPr/>
      <dgm:t>
        <a:bodyPr/>
        <a:lstStyle/>
        <a:p>
          <a:r>
            <a:rPr lang="en-US" b="1">
              <a:latin typeface="Arial" panose="020B0604020202020204" pitchFamily="34" charset="0"/>
              <a:cs typeface="Arial" panose="020B0604020202020204" pitchFamily="34" charset="0"/>
            </a:rPr>
            <a:t>User Input</a:t>
          </a:r>
          <a:endParaRPr lang="en-US" dirty="0"/>
        </a:p>
      </dgm:t>
    </dgm:pt>
    <dgm:pt modelId="{899EE7FF-784F-4FC6-8CB5-2FF80F2CEE16}" type="parTrans" cxnId="{543AE3B7-9419-4560-ACC1-A5DD82E2A5FD}">
      <dgm:prSet/>
      <dgm:spPr/>
      <dgm:t>
        <a:bodyPr/>
        <a:lstStyle/>
        <a:p>
          <a:endParaRPr lang="en-US"/>
        </a:p>
      </dgm:t>
    </dgm:pt>
    <dgm:pt modelId="{F432BAF3-7FF7-41D6-AC1E-DF475C6BD0C6}" type="sibTrans" cxnId="{543AE3B7-9419-4560-ACC1-A5DD82E2A5FD}">
      <dgm:prSet/>
      <dgm:spPr/>
      <dgm:t>
        <a:bodyPr/>
        <a:lstStyle/>
        <a:p>
          <a:endParaRPr lang="en-US"/>
        </a:p>
      </dgm:t>
    </dgm:pt>
    <dgm:pt modelId="{84B9D8F8-360C-4E59-8CD0-9304CF1E928D}" type="pres">
      <dgm:prSet presAssocID="{E5C93BD1-40DF-45FA-88BF-DF371CCF9804}" presName="linearFlow" presStyleCnt="0">
        <dgm:presLayoutVars>
          <dgm:dir/>
          <dgm:animLvl val="lvl"/>
          <dgm:resizeHandles val="exact"/>
        </dgm:presLayoutVars>
      </dgm:prSet>
      <dgm:spPr/>
    </dgm:pt>
    <dgm:pt modelId="{B696B3F1-B39B-445B-AA97-64FE0B819610}" type="pres">
      <dgm:prSet presAssocID="{2AC5F896-9889-4351-BA30-5E4307132DB7}" presName="composite" presStyleCnt="0"/>
      <dgm:spPr/>
    </dgm:pt>
    <dgm:pt modelId="{51E378FA-54E1-45F9-A7C8-5498612304C9}" type="pres">
      <dgm:prSet presAssocID="{2AC5F896-9889-4351-BA30-5E4307132DB7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C7606F12-C3A4-43A6-B460-4C690972110F}" type="pres">
      <dgm:prSet presAssocID="{2AC5F896-9889-4351-BA30-5E4307132DB7}" presName="parSh" presStyleLbl="node1" presStyleIdx="0" presStyleCnt="1"/>
      <dgm:spPr/>
    </dgm:pt>
    <dgm:pt modelId="{1AC04774-2168-42B9-BFAF-A8D118F25810}" type="pres">
      <dgm:prSet presAssocID="{2AC5F896-9889-4351-BA30-5E4307132DB7}" presName="desTx" presStyleLbl="fgAcc1" presStyleIdx="0" presStyleCnt="1">
        <dgm:presLayoutVars>
          <dgm:bulletEnabled val="1"/>
        </dgm:presLayoutVars>
      </dgm:prSet>
      <dgm:spPr/>
    </dgm:pt>
  </dgm:ptLst>
  <dgm:cxnLst>
    <dgm:cxn modelId="{4EF04503-85A9-4354-A2BB-F123DA04D108}" srcId="{10B5A2A2-92E6-474C-9B82-5FD73BC10F53}" destId="{23D59EBC-26F4-4EF1-9810-17EAFFEFFC52}" srcOrd="0" destOrd="0" parTransId="{FF872402-DECD-4B8D-92D1-31F3E27BC18C}" sibTransId="{F747EAFE-C281-4853-92ED-BBF186F12339}"/>
    <dgm:cxn modelId="{2D128804-F22C-43D8-91C7-0FCD85CB9A27}" srcId="{BAD87465-D377-4BD8-BAC6-A9BBD3236F03}" destId="{355DBEF3-0375-41A9-9C60-3FC8665B60D1}" srcOrd="0" destOrd="0" parTransId="{5B78B157-4BB4-4E79-9947-36922722E737}" sibTransId="{F0F6D21B-9558-4C18-AB2D-65B4FA86EFCD}"/>
    <dgm:cxn modelId="{512F9413-2F7B-4733-B648-155C3132683E}" srcId="{D6935B87-9E1E-4057-9F84-F77C124B671D}" destId="{73CBD371-248F-4C69-8A98-6F9C1A5624BB}" srcOrd="0" destOrd="0" parTransId="{8B1C6DE1-C376-4FFE-9311-87366FE177B9}" sibTransId="{EA91B993-6180-4A8A-B959-5A14FF09BA67}"/>
    <dgm:cxn modelId="{F1351518-3DB3-4D48-ABEE-97954A9F63E1}" type="presOf" srcId="{2AC5F896-9889-4351-BA30-5E4307132DB7}" destId="{51E378FA-54E1-45F9-A7C8-5498612304C9}" srcOrd="0" destOrd="0" presId="urn:microsoft.com/office/officeart/2005/8/layout/process3"/>
    <dgm:cxn modelId="{FF3EF21D-1FDE-4DA2-948E-15804E7095A5}" type="presOf" srcId="{51A245C3-767B-4958-A95B-410761851DCE}" destId="{1AC04774-2168-42B9-BFAF-A8D118F25810}" srcOrd="0" destOrd="7" presId="urn:microsoft.com/office/officeart/2005/8/layout/process3"/>
    <dgm:cxn modelId="{E97FDC2D-A39A-4253-9E04-D79714C29D7A}" type="presOf" srcId="{BAD87465-D377-4BD8-BAC6-A9BBD3236F03}" destId="{1AC04774-2168-42B9-BFAF-A8D118F25810}" srcOrd="0" destOrd="8" presId="urn:microsoft.com/office/officeart/2005/8/layout/process3"/>
    <dgm:cxn modelId="{B95D2733-2F9D-4EBC-B889-6AD1B530D8B7}" type="presOf" srcId="{D6935B87-9E1E-4057-9F84-F77C124B671D}" destId="{1AC04774-2168-42B9-BFAF-A8D118F25810}" srcOrd="0" destOrd="0" presId="urn:microsoft.com/office/officeart/2005/8/layout/process3"/>
    <dgm:cxn modelId="{B075FD35-2DA5-4C98-A156-5AFFB7A71D47}" type="presOf" srcId="{355DBEF3-0375-41A9-9C60-3FC8665B60D1}" destId="{1AC04774-2168-42B9-BFAF-A8D118F25810}" srcOrd="0" destOrd="9" presId="urn:microsoft.com/office/officeart/2005/8/layout/process3"/>
    <dgm:cxn modelId="{C9F6A63F-879E-4E49-88BF-5DEE090FF0C2}" type="presOf" srcId="{FFA05C81-8360-4675-B29E-CD9874743DD7}" destId="{1AC04774-2168-42B9-BFAF-A8D118F25810}" srcOrd="0" destOrd="2" presId="urn:microsoft.com/office/officeart/2005/8/layout/process3"/>
    <dgm:cxn modelId="{F1C2425C-B7F5-428F-A742-A9DFAF98B15A}" srcId="{E5C93BD1-40DF-45FA-88BF-DF371CCF9804}" destId="{2AC5F896-9889-4351-BA30-5E4307132DB7}" srcOrd="0" destOrd="0" parTransId="{00BAAFEA-50B4-43AB-853B-7D57E3FD478B}" sibTransId="{084246D2-6B1E-4A16-83F7-13DBCBD8D360}"/>
    <dgm:cxn modelId="{6B9FD466-E165-424A-8271-95E8663824C0}" srcId="{2AC5F896-9889-4351-BA30-5E4307132DB7}" destId="{11DED4CA-85B7-4096-8B0B-2A7A4FB48A5D}" srcOrd="3" destOrd="0" parTransId="{161A93A9-E5C7-4CAA-A2A2-CF9ADE81E712}" sibTransId="{80DB3010-F08A-40A4-8799-6FD92946A143}"/>
    <dgm:cxn modelId="{D1C82F4B-E0D9-42DE-AB4F-2BC0264E4CD3}" srcId="{2AC5F896-9889-4351-BA30-5E4307132DB7}" destId="{10B5A2A2-92E6-474C-9B82-5FD73BC10F53}" srcOrd="2" destOrd="0" parTransId="{1125D295-8D97-4622-BEC4-47BB27A29326}" sibTransId="{F420BE74-1151-4D58-A5B0-28D114BB6666}"/>
    <dgm:cxn modelId="{2BA87F58-82BE-46D2-B83C-11E309664E83}" type="presOf" srcId="{624D2454-AD95-4403-96D2-EBEEFF3B005C}" destId="{1AC04774-2168-42B9-BFAF-A8D118F25810}" srcOrd="0" destOrd="3" presId="urn:microsoft.com/office/officeart/2005/8/layout/process3"/>
    <dgm:cxn modelId="{7621328E-9C78-499C-A7B9-F522D11E1EA5}" type="presOf" srcId="{10B5A2A2-92E6-474C-9B82-5FD73BC10F53}" destId="{1AC04774-2168-42B9-BFAF-A8D118F25810}" srcOrd="0" destOrd="4" presId="urn:microsoft.com/office/officeart/2005/8/layout/process3"/>
    <dgm:cxn modelId="{85C74998-38FC-48F4-88D2-8395ADE43282}" type="presOf" srcId="{E5C93BD1-40DF-45FA-88BF-DF371CCF9804}" destId="{84B9D8F8-360C-4E59-8CD0-9304CF1E928D}" srcOrd="0" destOrd="0" presId="urn:microsoft.com/office/officeart/2005/8/layout/process3"/>
    <dgm:cxn modelId="{695A239A-BB4D-4D29-9AAB-75603BAA415C}" type="presOf" srcId="{11DED4CA-85B7-4096-8B0B-2A7A4FB48A5D}" destId="{1AC04774-2168-42B9-BFAF-A8D118F25810}" srcOrd="0" destOrd="6" presId="urn:microsoft.com/office/officeart/2005/8/layout/process3"/>
    <dgm:cxn modelId="{3F14E29F-35F5-4822-90BD-AAB5DA75C928}" type="presOf" srcId="{73CBD371-248F-4C69-8A98-6F9C1A5624BB}" destId="{1AC04774-2168-42B9-BFAF-A8D118F25810}" srcOrd="0" destOrd="1" presId="urn:microsoft.com/office/officeart/2005/8/layout/process3"/>
    <dgm:cxn modelId="{846DD6AB-E520-4EA3-B6CA-E93A223438DC}" type="presOf" srcId="{23D59EBC-26F4-4EF1-9810-17EAFFEFFC52}" destId="{1AC04774-2168-42B9-BFAF-A8D118F25810}" srcOrd="0" destOrd="5" presId="urn:microsoft.com/office/officeart/2005/8/layout/process3"/>
    <dgm:cxn modelId="{543AE3B7-9419-4560-ACC1-A5DD82E2A5FD}" srcId="{2AC5F896-9889-4351-BA30-5E4307132DB7}" destId="{D6935B87-9E1E-4057-9F84-F77C124B671D}" srcOrd="0" destOrd="0" parTransId="{899EE7FF-784F-4FC6-8CB5-2FF80F2CEE16}" sibTransId="{F432BAF3-7FF7-41D6-AC1E-DF475C6BD0C6}"/>
    <dgm:cxn modelId="{D416F4BD-FA7E-4606-90DE-C7A558B5D2A6}" srcId="{FFA05C81-8360-4675-B29E-CD9874743DD7}" destId="{624D2454-AD95-4403-96D2-EBEEFF3B005C}" srcOrd="0" destOrd="0" parTransId="{40241664-F702-4093-91AC-628516E1E38B}" sibTransId="{223ED341-ECD8-46FE-8E7B-95607223D9E7}"/>
    <dgm:cxn modelId="{8CEFC3E7-A155-4709-A2B1-2C4754705BC5}" type="presOf" srcId="{2AC5F896-9889-4351-BA30-5E4307132DB7}" destId="{C7606F12-C3A4-43A6-B460-4C690972110F}" srcOrd="1" destOrd="0" presId="urn:microsoft.com/office/officeart/2005/8/layout/process3"/>
    <dgm:cxn modelId="{719F1FEE-E3A7-4481-A9C6-70211EA71913}" srcId="{2AC5F896-9889-4351-BA30-5E4307132DB7}" destId="{BAD87465-D377-4BD8-BAC6-A9BBD3236F03}" srcOrd="4" destOrd="0" parTransId="{9D9720AE-9BBB-4D39-8431-2D3E3A5CACB1}" sibTransId="{0FCF89C1-58C3-4581-B593-B099511F564C}"/>
    <dgm:cxn modelId="{8C9D25F4-55F9-4984-B911-17A3AD641F58}" srcId="{11DED4CA-85B7-4096-8B0B-2A7A4FB48A5D}" destId="{51A245C3-767B-4958-A95B-410761851DCE}" srcOrd="0" destOrd="0" parTransId="{CFC10500-0DC3-4620-9B0B-5A5E487E1324}" sibTransId="{2CE354E1-DED7-4B0A-9E64-FEF843DAC804}"/>
    <dgm:cxn modelId="{DC78FAF4-12BA-4517-BC95-2E1F2E4A1B35}" srcId="{2AC5F896-9889-4351-BA30-5E4307132DB7}" destId="{FFA05C81-8360-4675-B29E-CD9874743DD7}" srcOrd="1" destOrd="0" parTransId="{DDE05397-E5A7-4973-8838-92030A912033}" sibTransId="{3D4087D8-12F7-4331-8611-C4DB6DBFA6AF}"/>
    <dgm:cxn modelId="{0C870945-ACDD-41D9-8516-EFCC9BD68BC3}" type="presParOf" srcId="{84B9D8F8-360C-4E59-8CD0-9304CF1E928D}" destId="{B696B3F1-B39B-445B-AA97-64FE0B819610}" srcOrd="0" destOrd="0" presId="urn:microsoft.com/office/officeart/2005/8/layout/process3"/>
    <dgm:cxn modelId="{023111CD-A5C1-4849-AC8B-384C1D598EAA}" type="presParOf" srcId="{B696B3F1-B39B-445B-AA97-64FE0B819610}" destId="{51E378FA-54E1-45F9-A7C8-5498612304C9}" srcOrd="0" destOrd="0" presId="urn:microsoft.com/office/officeart/2005/8/layout/process3"/>
    <dgm:cxn modelId="{94AA0231-F68D-4DB2-914C-8A2BA8188BEA}" type="presParOf" srcId="{B696B3F1-B39B-445B-AA97-64FE0B819610}" destId="{C7606F12-C3A4-43A6-B460-4C690972110F}" srcOrd="1" destOrd="0" presId="urn:microsoft.com/office/officeart/2005/8/layout/process3"/>
    <dgm:cxn modelId="{33810B44-DA15-48D3-AF3C-F4B082B6A17B}" type="presParOf" srcId="{B696B3F1-B39B-445B-AA97-64FE0B819610}" destId="{1AC04774-2168-42B9-BFAF-A8D118F25810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41A89D-3620-48D1-BEAE-389154942193}" type="doc">
      <dgm:prSet loTypeId="urn:microsoft.com/office/officeart/2008/layout/LinedList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73A212-93D6-4B1F-A7E0-AA3DA67ACF1D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Database Schema</a:t>
          </a:r>
          <a:endParaRPr lang="en-US" dirty="0"/>
        </a:p>
      </dgm:t>
    </dgm:pt>
    <dgm:pt modelId="{CA8EF726-D9ED-4D38-98A6-9541BB684B62}" type="parTrans" cxnId="{EC058BDE-E564-472C-8331-8F0D8AB6D1F1}">
      <dgm:prSet/>
      <dgm:spPr/>
      <dgm:t>
        <a:bodyPr/>
        <a:lstStyle/>
        <a:p>
          <a:endParaRPr lang="en-US"/>
        </a:p>
      </dgm:t>
    </dgm:pt>
    <dgm:pt modelId="{8A26DAA4-AB44-41F1-8718-2CA31AA05090}" type="sibTrans" cxnId="{EC058BDE-E564-472C-8331-8F0D8AB6D1F1}">
      <dgm:prSet/>
      <dgm:spPr/>
      <dgm:t>
        <a:bodyPr/>
        <a:lstStyle/>
        <a:p>
          <a:endParaRPr lang="en-US"/>
        </a:p>
      </dgm:t>
    </dgm:pt>
    <dgm:pt modelId="{8040F7F3-E3F4-4950-BF25-0F74EA7F16F4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courses Table</a:t>
          </a:r>
          <a:endParaRPr lang="en-US" dirty="0"/>
        </a:p>
      </dgm:t>
    </dgm:pt>
    <dgm:pt modelId="{5A0B821C-1396-49ED-AE86-A5D2E6C51448}" type="parTrans" cxnId="{88988725-F84C-4451-96D4-DEC1F7EA6AE1}">
      <dgm:prSet/>
      <dgm:spPr/>
      <dgm:t>
        <a:bodyPr/>
        <a:lstStyle/>
        <a:p>
          <a:endParaRPr lang="en-US"/>
        </a:p>
      </dgm:t>
    </dgm:pt>
    <dgm:pt modelId="{D435A0C6-BABD-4D5A-A6D7-A788BC258212}" type="sibTrans" cxnId="{88988725-F84C-4451-96D4-DEC1F7EA6AE1}">
      <dgm:prSet/>
      <dgm:spPr/>
      <dgm:t>
        <a:bodyPr/>
        <a:lstStyle/>
        <a:p>
          <a:endParaRPr lang="en-US"/>
        </a:p>
      </dgm:t>
    </dgm:pt>
    <dgm:pt modelId="{9EB5BFEA-D3A8-4BEF-987E-321D2F8BB821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registrations Table</a:t>
          </a:r>
          <a:endParaRPr lang="en-US" dirty="0"/>
        </a:p>
      </dgm:t>
    </dgm:pt>
    <dgm:pt modelId="{700C6B11-4F3E-422C-AC4C-F18AF45C677D}" type="parTrans" cxnId="{0E6157CA-C5E6-47CF-8B1A-78D8E55CF227}">
      <dgm:prSet/>
      <dgm:spPr/>
      <dgm:t>
        <a:bodyPr/>
        <a:lstStyle/>
        <a:p>
          <a:endParaRPr lang="en-US"/>
        </a:p>
      </dgm:t>
    </dgm:pt>
    <dgm:pt modelId="{99788BB2-9892-41F3-8543-D5625FEF954C}" type="sibTrans" cxnId="{0E6157CA-C5E6-47CF-8B1A-78D8E55CF227}">
      <dgm:prSet/>
      <dgm:spPr/>
      <dgm:t>
        <a:bodyPr/>
        <a:lstStyle/>
        <a:p>
          <a:endParaRPr lang="en-US"/>
        </a:p>
      </dgm:t>
    </dgm:pt>
    <dgm:pt modelId="{2C5B5FA4-40ED-4EE4-B341-6FEEAD5988A8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schedules Table</a:t>
          </a:r>
          <a:endParaRPr lang="en-US" dirty="0"/>
        </a:p>
      </dgm:t>
    </dgm:pt>
    <dgm:pt modelId="{7F96132A-3183-424D-9C9C-D2D5DA428EEC}" type="parTrans" cxnId="{C103D986-E403-4305-A9DC-22111CD3AD04}">
      <dgm:prSet/>
      <dgm:spPr/>
      <dgm:t>
        <a:bodyPr/>
        <a:lstStyle/>
        <a:p>
          <a:endParaRPr lang="en-US"/>
        </a:p>
      </dgm:t>
    </dgm:pt>
    <dgm:pt modelId="{497BF20D-6FB8-4B72-A5B3-15B037E58594}" type="sibTrans" cxnId="{C103D986-E403-4305-A9DC-22111CD3AD04}">
      <dgm:prSet/>
      <dgm:spPr/>
      <dgm:t>
        <a:bodyPr/>
        <a:lstStyle/>
        <a:p>
          <a:endParaRPr lang="en-US"/>
        </a:p>
      </dgm:t>
    </dgm:pt>
    <dgm:pt modelId="{A13B49FF-7CD6-4853-B2B5-339F5776FB60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Stores static info (Fee, Duration, Mode).</a:t>
          </a:r>
          <a:endParaRPr lang="en-US" dirty="0"/>
        </a:p>
      </dgm:t>
    </dgm:pt>
    <dgm:pt modelId="{BE24A092-E15D-4A59-804B-2838649A8B40}" type="parTrans" cxnId="{B30F6220-E779-4CED-BB13-0ED125AFC5D6}">
      <dgm:prSet/>
      <dgm:spPr/>
      <dgm:t>
        <a:bodyPr/>
        <a:lstStyle/>
        <a:p>
          <a:endParaRPr lang="en-US"/>
        </a:p>
      </dgm:t>
    </dgm:pt>
    <dgm:pt modelId="{1DEF8EB2-1BB4-46D0-9E32-2B9D8E1E2982}" type="sibTrans" cxnId="{B30F6220-E779-4CED-BB13-0ED125AFC5D6}">
      <dgm:prSet/>
      <dgm:spPr/>
      <dgm:t>
        <a:bodyPr/>
        <a:lstStyle/>
        <a:p>
          <a:endParaRPr lang="en-US"/>
        </a:p>
      </dgm:t>
    </dgm:pt>
    <dgm:pt modelId="{6F0F39DC-97DA-4DB2-9483-9BCCDD0EC7C0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Stores dynamic student data </a:t>
          </a:r>
          <a:endParaRPr lang="en-US" dirty="0"/>
        </a:p>
      </dgm:t>
    </dgm:pt>
    <dgm:pt modelId="{2AAA3F16-F39D-4377-A3C3-54B9E32343FA}" type="parTrans" cxnId="{836292AE-A193-40CF-A2F7-CAE35AB3FBB7}">
      <dgm:prSet/>
      <dgm:spPr/>
      <dgm:t>
        <a:bodyPr/>
        <a:lstStyle/>
        <a:p>
          <a:endParaRPr lang="en-US"/>
        </a:p>
      </dgm:t>
    </dgm:pt>
    <dgm:pt modelId="{771A75D6-2723-49AB-B977-AB72DD05DFF2}" type="sibTrans" cxnId="{836292AE-A193-40CF-A2F7-CAE35AB3FBB7}">
      <dgm:prSet/>
      <dgm:spPr/>
      <dgm:t>
        <a:bodyPr/>
        <a:lstStyle/>
        <a:p>
          <a:endParaRPr lang="en-US"/>
        </a:p>
      </dgm:t>
    </dgm:pt>
    <dgm:pt modelId="{8157369C-89A2-486A-9F9E-88CD1C985FDF}">
      <dgm:prSet phldrT="[Text]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Stores class days and timings.</a:t>
          </a:r>
          <a:endParaRPr lang="en-US" dirty="0"/>
        </a:p>
      </dgm:t>
    </dgm:pt>
    <dgm:pt modelId="{F23A14D8-E6DC-4C75-AA0B-81FED993038E}" type="parTrans" cxnId="{2CCD91D4-483A-44F9-912E-9CC34F18AA67}">
      <dgm:prSet/>
      <dgm:spPr/>
      <dgm:t>
        <a:bodyPr/>
        <a:lstStyle/>
        <a:p>
          <a:endParaRPr lang="en-US"/>
        </a:p>
      </dgm:t>
    </dgm:pt>
    <dgm:pt modelId="{816196FE-5982-4BFA-8E44-BF98E5E71223}" type="sibTrans" cxnId="{2CCD91D4-483A-44F9-912E-9CC34F18AA67}">
      <dgm:prSet/>
      <dgm:spPr/>
      <dgm:t>
        <a:bodyPr/>
        <a:lstStyle/>
        <a:p>
          <a:endParaRPr lang="en-US"/>
        </a:p>
      </dgm:t>
    </dgm:pt>
    <dgm:pt modelId="{5C198E66-732C-4A95-B2DA-117E4B456CC0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certificates Table</a:t>
          </a:r>
          <a:endParaRPr lang="en-US" dirty="0"/>
        </a:p>
      </dgm:t>
    </dgm:pt>
    <dgm:pt modelId="{618FC368-1CAB-41EA-9787-6A3E2638D248}" type="parTrans" cxnId="{4ECCDF42-9DD0-4032-BE84-34B08604B5F4}">
      <dgm:prSet/>
      <dgm:spPr/>
      <dgm:t>
        <a:bodyPr/>
        <a:lstStyle/>
        <a:p>
          <a:endParaRPr lang="en-US"/>
        </a:p>
      </dgm:t>
    </dgm:pt>
    <dgm:pt modelId="{A45F420E-E38F-4535-9E0C-4F25245DB16E}" type="sibTrans" cxnId="{4ECCDF42-9DD0-4032-BE84-34B08604B5F4}">
      <dgm:prSet/>
      <dgm:spPr/>
      <dgm:t>
        <a:bodyPr/>
        <a:lstStyle/>
        <a:p>
          <a:endParaRPr lang="en-US"/>
        </a:p>
      </dgm:t>
    </dgm:pt>
    <dgm:pt modelId="{9D284619-4788-4735-AA7A-0A7191DFA039}">
      <dgm:prSet phldrT="[Text]"/>
      <dgm:spPr/>
      <dgm:t>
        <a:bodyPr/>
        <a:lstStyle/>
        <a:p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Stores completion status.</a:t>
          </a:r>
          <a:endParaRPr lang="en-US" dirty="0"/>
        </a:p>
      </dgm:t>
    </dgm:pt>
    <dgm:pt modelId="{1132DAF7-E759-4C24-A64D-7CD89D168D01}" type="parTrans" cxnId="{280E0222-3E35-48BE-AE37-5D31E726D4AF}">
      <dgm:prSet/>
      <dgm:spPr/>
      <dgm:t>
        <a:bodyPr/>
        <a:lstStyle/>
        <a:p>
          <a:endParaRPr lang="en-US"/>
        </a:p>
      </dgm:t>
    </dgm:pt>
    <dgm:pt modelId="{0440A763-F1BA-4AD4-9ACE-8405AE12254D}" type="sibTrans" cxnId="{280E0222-3E35-48BE-AE37-5D31E726D4AF}">
      <dgm:prSet/>
      <dgm:spPr/>
      <dgm:t>
        <a:bodyPr/>
        <a:lstStyle/>
        <a:p>
          <a:endParaRPr lang="en-US"/>
        </a:p>
      </dgm:t>
    </dgm:pt>
    <dgm:pt modelId="{90DB5DE5-9CF9-4320-9D23-C5F68E37FA97}" type="pres">
      <dgm:prSet presAssocID="{EA41A89D-3620-48D1-BEAE-389154942193}" presName="vert0" presStyleCnt="0">
        <dgm:presLayoutVars>
          <dgm:dir/>
          <dgm:animOne val="branch"/>
          <dgm:animLvl val="lvl"/>
        </dgm:presLayoutVars>
      </dgm:prSet>
      <dgm:spPr/>
    </dgm:pt>
    <dgm:pt modelId="{9BBBA3E7-D965-4E8A-AB5A-FC22A3E7C049}" type="pres">
      <dgm:prSet presAssocID="{AC73A212-93D6-4B1F-A7E0-AA3DA67ACF1D}" presName="thickLine" presStyleLbl="alignNode1" presStyleIdx="0" presStyleCnt="1"/>
      <dgm:spPr/>
    </dgm:pt>
    <dgm:pt modelId="{8A2F4936-DDA0-446B-AC42-49DC98EEF863}" type="pres">
      <dgm:prSet presAssocID="{AC73A212-93D6-4B1F-A7E0-AA3DA67ACF1D}" presName="horz1" presStyleCnt="0"/>
      <dgm:spPr/>
    </dgm:pt>
    <dgm:pt modelId="{AD6075D8-23F5-485E-99FD-862AC8C07754}" type="pres">
      <dgm:prSet presAssocID="{AC73A212-93D6-4B1F-A7E0-AA3DA67ACF1D}" presName="tx1" presStyleLbl="revTx" presStyleIdx="0" presStyleCnt="9"/>
      <dgm:spPr/>
    </dgm:pt>
    <dgm:pt modelId="{ACD1048B-CE82-48E1-9816-3627DD6432D1}" type="pres">
      <dgm:prSet presAssocID="{AC73A212-93D6-4B1F-A7E0-AA3DA67ACF1D}" presName="vert1" presStyleCnt="0"/>
      <dgm:spPr/>
    </dgm:pt>
    <dgm:pt modelId="{DC22FFD5-EA49-4440-B115-A51355977F80}" type="pres">
      <dgm:prSet presAssocID="{8040F7F3-E3F4-4950-BF25-0F74EA7F16F4}" presName="vertSpace2a" presStyleCnt="0"/>
      <dgm:spPr/>
    </dgm:pt>
    <dgm:pt modelId="{B943CB8F-DDDA-4DED-9E16-51F03B7AA49C}" type="pres">
      <dgm:prSet presAssocID="{8040F7F3-E3F4-4950-BF25-0F74EA7F16F4}" presName="horz2" presStyleCnt="0"/>
      <dgm:spPr/>
    </dgm:pt>
    <dgm:pt modelId="{DFDEE195-AE80-42E0-AE95-D994CEFB59B1}" type="pres">
      <dgm:prSet presAssocID="{8040F7F3-E3F4-4950-BF25-0F74EA7F16F4}" presName="horzSpace2" presStyleCnt="0"/>
      <dgm:spPr/>
    </dgm:pt>
    <dgm:pt modelId="{88C94372-0CA6-423E-8795-3CD8C8475E51}" type="pres">
      <dgm:prSet presAssocID="{8040F7F3-E3F4-4950-BF25-0F74EA7F16F4}" presName="tx2" presStyleLbl="revTx" presStyleIdx="1" presStyleCnt="9"/>
      <dgm:spPr/>
    </dgm:pt>
    <dgm:pt modelId="{67538336-51D1-4489-88B6-EF4600C4F9FB}" type="pres">
      <dgm:prSet presAssocID="{8040F7F3-E3F4-4950-BF25-0F74EA7F16F4}" presName="vert2" presStyleCnt="0"/>
      <dgm:spPr/>
    </dgm:pt>
    <dgm:pt modelId="{F29F6C00-140F-433E-AACA-BBC98CC4BA7B}" type="pres">
      <dgm:prSet presAssocID="{A13B49FF-7CD6-4853-B2B5-339F5776FB60}" presName="horz3" presStyleCnt="0"/>
      <dgm:spPr/>
    </dgm:pt>
    <dgm:pt modelId="{1C5D7E93-DA8F-43A6-AF9A-5194D6313678}" type="pres">
      <dgm:prSet presAssocID="{A13B49FF-7CD6-4853-B2B5-339F5776FB60}" presName="horzSpace3" presStyleCnt="0"/>
      <dgm:spPr/>
    </dgm:pt>
    <dgm:pt modelId="{4E4AAD5D-4A7E-491E-BCF6-86E0F67B9DAB}" type="pres">
      <dgm:prSet presAssocID="{A13B49FF-7CD6-4853-B2B5-339F5776FB60}" presName="tx3" presStyleLbl="revTx" presStyleIdx="2" presStyleCnt="9"/>
      <dgm:spPr/>
    </dgm:pt>
    <dgm:pt modelId="{1E914A9E-9ACE-4148-B924-DCCE2F3B7967}" type="pres">
      <dgm:prSet presAssocID="{A13B49FF-7CD6-4853-B2B5-339F5776FB60}" presName="vert3" presStyleCnt="0"/>
      <dgm:spPr/>
    </dgm:pt>
    <dgm:pt modelId="{796DAFB5-527E-4664-8D3A-E28B7A537230}" type="pres">
      <dgm:prSet presAssocID="{8040F7F3-E3F4-4950-BF25-0F74EA7F16F4}" presName="thinLine2b" presStyleLbl="callout" presStyleIdx="0" presStyleCnt="4"/>
      <dgm:spPr/>
    </dgm:pt>
    <dgm:pt modelId="{07675BFE-2B29-48B4-9B0C-A3C68F2CC591}" type="pres">
      <dgm:prSet presAssocID="{8040F7F3-E3F4-4950-BF25-0F74EA7F16F4}" presName="vertSpace2b" presStyleCnt="0"/>
      <dgm:spPr/>
    </dgm:pt>
    <dgm:pt modelId="{A8ED2B12-E9BD-467A-8093-759E4AE392A0}" type="pres">
      <dgm:prSet presAssocID="{9EB5BFEA-D3A8-4BEF-987E-321D2F8BB821}" presName="horz2" presStyleCnt="0"/>
      <dgm:spPr/>
    </dgm:pt>
    <dgm:pt modelId="{B217AD9C-F8FA-417E-BCF3-81FB80C0B3B1}" type="pres">
      <dgm:prSet presAssocID="{9EB5BFEA-D3A8-4BEF-987E-321D2F8BB821}" presName="horzSpace2" presStyleCnt="0"/>
      <dgm:spPr/>
    </dgm:pt>
    <dgm:pt modelId="{34256290-2416-47EA-85BC-6A147D356404}" type="pres">
      <dgm:prSet presAssocID="{9EB5BFEA-D3A8-4BEF-987E-321D2F8BB821}" presName="tx2" presStyleLbl="revTx" presStyleIdx="3" presStyleCnt="9"/>
      <dgm:spPr/>
    </dgm:pt>
    <dgm:pt modelId="{6FA2FBD0-044E-4A3A-9F32-E366900C649B}" type="pres">
      <dgm:prSet presAssocID="{9EB5BFEA-D3A8-4BEF-987E-321D2F8BB821}" presName="vert2" presStyleCnt="0"/>
      <dgm:spPr/>
    </dgm:pt>
    <dgm:pt modelId="{3142813A-3A25-4F95-8D1A-223C767CB1B0}" type="pres">
      <dgm:prSet presAssocID="{6F0F39DC-97DA-4DB2-9483-9BCCDD0EC7C0}" presName="horz3" presStyleCnt="0"/>
      <dgm:spPr/>
    </dgm:pt>
    <dgm:pt modelId="{2647D6F7-3062-4F17-AD3B-9468D7D27BD5}" type="pres">
      <dgm:prSet presAssocID="{6F0F39DC-97DA-4DB2-9483-9BCCDD0EC7C0}" presName="horzSpace3" presStyleCnt="0"/>
      <dgm:spPr/>
    </dgm:pt>
    <dgm:pt modelId="{44A47314-2DCA-4D1D-916B-08E3287C5CBB}" type="pres">
      <dgm:prSet presAssocID="{6F0F39DC-97DA-4DB2-9483-9BCCDD0EC7C0}" presName="tx3" presStyleLbl="revTx" presStyleIdx="4" presStyleCnt="9"/>
      <dgm:spPr/>
    </dgm:pt>
    <dgm:pt modelId="{8ECE1760-FB23-4A6D-8DB1-A3AB19195C81}" type="pres">
      <dgm:prSet presAssocID="{6F0F39DC-97DA-4DB2-9483-9BCCDD0EC7C0}" presName="vert3" presStyleCnt="0"/>
      <dgm:spPr/>
    </dgm:pt>
    <dgm:pt modelId="{C73E193C-A24E-4647-8D0C-7019A952C670}" type="pres">
      <dgm:prSet presAssocID="{9EB5BFEA-D3A8-4BEF-987E-321D2F8BB821}" presName="thinLine2b" presStyleLbl="callout" presStyleIdx="1" presStyleCnt="4"/>
      <dgm:spPr/>
    </dgm:pt>
    <dgm:pt modelId="{50F433B8-14B1-435B-B8BB-2372B5532F65}" type="pres">
      <dgm:prSet presAssocID="{9EB5BFEA-D3A8-4BEF-987E-321D2F8BB821}" presName="vertSpace2b" presStyleCnt="0"/>
      <dgm:spPr/>
    </dgm:pt>
    <dgm:pt modelId="{B5CC69EA-7290-41B9-BAA7-794672AC26B8}" type="pres">
      <dgm:prSet presAssocID="{2C5B5FA4-40ED-4EE4-B341-6FEEAD5988A8}" presName="horz2" presStyleCnt="0"/>
      <dgm:spPr/>
    </dgm:pt>
    <dgm:pt modelId="{FCD867DD-CA29-409A-AE46-9AC0EBDF92CC}" type="pres">
      <dgm:prSet presAssocID="{2C5B5FA4-40ED-4EE4-B341-6FEEAD5988A8}" presName="horzSpace2" presStyleCnt="0"/>
      <dgm:spPr/>
    </dgm:pt>
    <dgm:pt modelId="{10675F46-0FA0-4609-9524-F2C96F76411E}" type="pres">
      <dgm:prSet presAssocID="{2C5B5FA4-40ED-4EE4-B341-6FEEAD5988A8}" presName="tx2" presStyleLbl="revTx" presStyleIdx="5" presStyleCnt="9"/>
      <dgm:spPr/>
    </dgm:pt>
    <dgm:pt modelId="{9D270F00-E2FC-402F-BF0E-3A27F691BE79}" type="pres">
      <dgm:prSet presAssocID="{2C5B5FA4-40ED-4EE4-B341-6FEEAD5988A8}" presName="vert2" presStyleCnt="0"/>
      <dgm:spPr/>
    </dgm:pt>
    <dgm:pt modelId="{EDC52AB9-A8E7-4B50-9C58-AAD5C4A50497}" type="pres">
      <dgm:prSet presAssocID="{8157369C-89A2-486A-9F9E-88CD1C985FDF}" presName="horz3" presStyleCnt="0"/>
      <dgm:spPr/>
    </dgm:pt>
    <dgm:pt modelId="{91C8E3D3-EE96-486F-8CA2-468F4885FF67}" type="pres">
      <dgm:prSet presAssocID="{8157369C-89A2-486A-9F9E-88CD1C985FDF}" presName="horzSpace3" presStyleCnt="0"/>
      <dgm:spPr/>
    </dgm:pt>
    <dgm:pt modelId="{25F4D7D5-B7C5-4D4C-BA02-460E8F8BD5BE}" type="pres">
      <dgm:prSet presAssocID="{8157369C-89A2-486A-9F9E-88CD1C985FDF}" presName="tx3" presStyleLbl="revTx" presStyleIdx="6" presStyleCnt="9"/>
      <dgm:spPr/>
    </dgm:pt>
    <dgm:pt modelId="{14051D7F-9E9B-48FE-9C25-0147F72081A7}" type="pres">
      <dgm:prSet presAssocID="{8157369C-89A2-486A-9F9E-88CD1C985FDF}" presName="vert3" presStyleCnt="0"/>
      <dgm:spPr/>
    </dgm:pt>
    <dgm:pt modelId="{6AA2A589-D635-48B0-83DA-BC035D51B40C}" type="pres">
      <dgm:prSet presAssocID="{2C5B5FA4-40ED-4EE4-B341-6FEEAD5988A8}" presName="thinLine2b" presStyleLbl="callout" presStyleIdx="2" presStyleCnt="4"/>
      <dgm:spPr/>
    </dgm:pt>
    <dgm:pt modelId="{DE991A35-6E8D-4AB3-8B3F-23AD20293B4E}" type="pres">
      <dgm:prSet presAssocID="{2C5B5FA4-40ED-4EE4-B341-6FEEAD5988A8}" presName="vertSpace2b" presStyleCnt="0"/>
      <dgm:spPr/>
    </dgm:pt>
    <dgm:pt modelId="{F7733C83-C4B8-4D9C-AC89-EA267046E5A0}" type="pres">
      <dgm:prSet presAssocID="{5C198E66-732C-4A95-B2DA-117E4B456CC0}" presName="horz2" presStyleCnt="0"/>
      <dgm:spPr/>
    </dgm:pt>
    <dgm:pt modelId="{3DFF8B23-B1EC-4F33-9B70-C8A6A77680A1}" type="pres">
      <dgm:prSet presAssocID="{5C198E66-732C-4A95-B2DA-117E4B456CC0}" presName="horzSpace2" presStyleCnt="0"/>
      <dgm:spPr/>
    </dgm:pt>
    <dgm:pt modelId="{BB486040-2212-4FD6-A621-55F703C9EF22}" type="pres">
      <dgm:prSet presAssocID="{5C198E66-732C-4A95-B2DA-117E4B456CC0}" presName="tx2" presStyleLbl="revTx" presStyleIdx="7" presStyleCnt="9"/>
      <dgm:spPr/>
    </dgm:pt>
    <dgm:pt modelId="{749C6DBF-C6E8-4063-831E-A2998631E19C}" type="pres">
      <dgm:prSet presAssocID="{5C198E66-732C-4A95-B2DA-117E4B456CC0}" presName="vert2" presStyleCnt="0"/>
      <dgm:spPr/>
    </dgm:pt>
    <dgm:pt modelId="{82356585-2DBC-4BDB-BE9B-F7149857A55D}" type="pres">
      <dgm:prSet presAssocID="{9D284619-4788-4735-AA7A-0A7191DFA039}" presName="horz3" presStyleCnt="0"/>
      <dgm:spPr/>
    </dgm:pt>
    <dgm:pt modelId="{AD5C91FB-7D07-454C-B3E9-C6D94629E6D9}" type="pres">
      <dgm:prSet presAssocID="{9D284619-4788-4735-AA7A-0A7191DFA039}" presName="horzSpace3" presStyleCnt="0"/>
      <dgm:spPr/>
    </dgm:pt>
    <dgm:pt modelId="{94123726-D491-428D-9938-F1CE5C2BDCF0}" type="pres">
      <dgm:prSet presAssocID="{9D284619-4788-4735-AA7A-0A7191DFA039}" presName="tx3" presStyleLbl="revTx" presStyleIdx="8" presStyleCnt="9"/>
      <dgm:spPr/>
    </dgm:pt>
    <dgm:pt modelId="{B81F331B-70ED-4778-B19D-F9330C716287}" type="pres">
      <dgm:prSet presAssocID="{9D284619-4788-4735-AA7A-0A7191DFA039}" presName="vert3" presStyleCnt="0"/>
      <dgm:spPr/>
    </dgm:pt>
    <dgm:pt modelId="{32C5A54F-D2AF-415F-A86E-6F250D156DC7}" type="pres">
      <dgm:prSet presAssocID="{5C198E66-732C-4A95-B2DA-117E4B456CC0}" presName="thinLine2b" presStyleLbl="callout" presStyleIdx="3" presStyleCnt="4"/>
      <dgm:spPr/>
    </dgm:pt>
    <dgm:pt modelId="{2252B387-3CD2-44CD-98DE-9E02859B9BA1}" type="pres">
      <dgm:prSet presAssocID="{5C198E66-732C-4A95-B2DA-117E4B456CC0}" presName="vertSpace2b" presStyleCnt="0"/>
      <dgm:spPr/>
    </dgm:pt>
  </dgm:ptLst>
  <dgm:cxnLst>
    <dgm:cxn modelId="{B30F6220-E779-4CED-BB13-0ED125AFC5D6}" srcId="{8040F7F3-E3F4-4950-BF25-0F74EA7F16F4}" destId="{A13B49FF-7CD6-4853-B2B5-339F5776FB60}" srcOrd="0" destOrd="0" parTransId="{BE24A092-E15D-4A59-804B-2838649A8B40}" sibTransId="{1DEF8EB2-1BB4-46D0-9E32-2B9D8E1E2982}"/>
    <dgm:cxn modelId="{280E0222-3E35-48BE-AE37-5D31E726D4AF}" srcId="{5C198E66-732C-4A95-B2DA-117E4B456CC0}" destId="{9D284619-4788-4735-AA7A-0A7191DFA039}" srcOrd="0" destOrd="0" parTransId="{1132DAF7-E759-4C24-A64D-7CD89D168D01}" sibTransId="{0440A763-F1BA-4AD4-9ACE-8405AE12254D}"/>
    <dgm:cxn modelId="{88988725-F84C-4451-96D4-DEC1F7EA6AE1}" srcId="{AC73A212-93D6-4B1F-A7E0-AA3DA67ACF1D}" destId="{8040F7F3-E3F4-4950-BF25-0F74EA7F16F4}" srcOrd="0" destOrd="0" parTransId="{5A0B821C-1396-49ED-AE86-A5D2E6C51448}" sibTransId="{D435A0C6-BABD-4D5A-A6D7-A788BC258212}"/>
    <dgm:cxn modelId="{137C7E3F-A5F0-43D5-AF28-99C689DB453B}" type="presOf" srcId="{9D284619-4788-4735-AA7A-0A7191DFA039}" destId="{94123726-D491-428D-9938-F1CE5C2BDCF0}" srcOrd="0" destOrd="0" presId="urn:microsoft.com/office/officeart/2008/layout/LinedList"/>
    <dgm:cxn modelId="{A3770A60-E6AD-4CF1-8D97-875A226EF5CD}" type="presOf" srcId="{9EB5BFEA-D3A8-4BEF-987E-321D2F8BB821}" destId="{34256290-2416-47EA-85BC-6A147D356404}" srcOrd="0" destOrd="0" presId="urn:microsoft.com/office/officeart/2008/layout/LinedList"/>
    <dgm:cxn modelId="{4ECCDF42-9DD0-4032-BE84-34B08604B5F4}" srcId="{AC73A212-93D6-4B1F-A7E0-AA3DA67ACF1D}" destId="{5C198E66-732C-4A95-B2DA-117E4B456CC0}" srcOrd="3" destOrd="0" parTransId="{618FC368-1CAB-41EA-9787-6A3E2638D248}" sibTransId="{A45F420E-E38F-4535-9E0C-4F25245DB16E}"/>
    <dgm:cxn modelId="{650B1565-C851-43F5-B9FA-DD98A03500B6}" type="presOf" srcId="{5C198E66-732C-4A95-B2DA-117E4B456CC0}" destId="{BB486040-2212-4FD6-A621-55F703C9EF22}" srcOrd="0" destOrd="0" presId="urn:microsoft.com/office/officeart/2008/layout/LinedList"/>
    <dgm:cxn modelId="{5FF42B7C-5EFA-40ED-B490-6B0FAB9A503C}" type="presOf" srcId="{8157369C-89A2-486A-9F9E-88CD1C985FDF}" destId="{25F4D7D5-B7C5-4D4C-BA02-460E8F8BD5BE}" srcOrd="0" destOrd="0" presId="urn:microsoft.com/office/officeart/2008/layout/LinedList"/>
    <dgm:cxn modelId="{E5D1A680-39C1-4A54-BA81-8E8733C13120}" type="presOf" srcId="{6F0F39DC-97DA-4DB2-9483-9BCCDD0EC7C0}" destId="{44A47314-2DCA-4D1D-916B-08E3287C5CBB}" srcOrd="0" destOrd="0" presId="urn:microsoft.com/office/officeart/2008/layout/LinedList"/>
    <dgm:cxn modelId="{C103D986-E403-4305-A9DC-22111CD3AD04}" srcId="{AC73A212-93D6-4B1F-A7E0-AA3DA67ACF1D}" destId="{2C5B5FA4-40ED-4EE4-B341-6FEEAD5988A8}" srcOrd="2" destOrd="0" parTransId="{7F96132A-3183-424D-9C9C-D2D5DA428EEC}" sibTransId="{497BF20D-6FB8-4B72-A5B3-15B037E58594}"/>
    <dgm:cxn modelId="{0F019EA0-826B-416F-9E04-EDFB37F5F567}" type="presOf" srcId="{A13B49FF-7CD6-4853-B2B5-339F5776FB60}" destId="{4E4AAD5D-4A7E-491E-BCF6-86E0F67B9DAB}" srcOrd="0" destOrd="0" presId="urn:microsoft.com/office/officeart/2008/layout/LinedList"/>
    <dgm:cxn modelId="{EE16A5A5-6F1C-4840-BFC4-3349FFEF7474}" type="presOf" srcId="{8040F7F3-E3F4-4950-BF25-0F74EA7F16F4}" destId="{88C94372-0CA6-423E-8795-3CD8C8475E51}" srcOrd="0" destOrd="0" presId="urn:microsoft.com/office/officeart/2008/layout/LinedList"/>
    <dgm:cxn modelId="{836292AE-A193-40CF-A2F7-CAE35AB3FBB7}" srcId="{9EB5BFEA-D3A8-4BEF-987E-321D2F8BB821}" destId="{6F0F39DC-97DA-4DB2-9483-9BCCDD0EC7C0}" srcOrd="0" destOrd="0" parTransId="{2AAA3F16-F39D-4377-A3C3-54B9E32343FA}" sibTransId="{771A75D6-2723-49AB-B977-AB72DD05DFF2}"/>
    <dgm:cxn modelId="{19C7A1BB-4A92-4988-A632-D28B89F55D27}" type="presOf" srcId="{AC73A212-93D6-4B1F-A7E0-AA3DA67ACF1D}" destId="{AD6075D8-23F5-485E-99FD-862AC8C07754}" srcOrd="0" destOrd="0" presId="urn:microsoft.com/office/officeart/2008/layout/LinedList"/>
    <dgm:cxn modelId="{E10519C1-D4B3-4A65-A28E-36D6683179AF}" type="presOf" srcId="{2C5B5FA4-40ED-4EE4-B341-6FEEAD5988A8}" destId="{10675F46-0FA0-4609-9524-F2C96F76411E}" srcOrd="0" destOrd="0" presId="urn:microsoft.com/office/officeart/2008/layout/LinedList"/>
    <dgm:cxn modelId="{0E6157CA-C5E6-47CF-8B1A-78D8E55CF227}" srcId="{AC73A212-93D6-4B1F-A7E0-AA3DA67ACF1D}" destId="{9EB5BFEA-D3A8-4BEF-987E-321D2F8BB821}" srcOrd="1" destOrd="0" parTransId="{700C6B11-4F3E-422C-AC4C-F18AF45C677D}" sibTransId="{99788BB2-9892-41F3-8543-D5625FEF954C}"/>
    <dgm:cxn modelId="{11D64BD1-8DA0-40F7-B8A1-D465C7B2E6DA}" type="presOf" srcId="{EA41A89D-3620-48D1-BEAE-389154942193}" destId="{90DB5DE5-9CF9-4320-9D23-C5F68E37FA97}" srcOrd="0" destOrd="0" presId="urn:microsoft.com/office/officeart/2008/layout/LinedList"/>
    <dgm:cxn modelId="{2CCD91D4-483A-44F9-912E-9CC34F18AA67}" srcId="{2C5B5FA4-40ED-4EE4-B341-6FEEAD5988A8}" destId="{8157369C-89A2-486A-9F9E-88CD1C985FDF}" srcOrd="0" destOrd="0" parTransId="{F23A14D8-E6DC-4C75-AA0B-81FED993038E}" sibTransId="{816196FE-5982-4BFA-8E44-BF98E5E71223}"/>
    <dgm:cxn modelId="{EC058BDE-E564-472C-8331-8F0D8AB6D1F1}" srcId="{EA41A89D-3620-48D1-BEAE-389154942193}" destId="{AC73A212-93D6-4B1F-A7E0-AA3DA67ACF1D}" srcOrd="0" destOrd="0" parTransId="{CA8EF726-D9ED-4D38-98A6-9541BB684B62}" sibTransId="{8A26DAA4-AB44-41F1-8718-2CA31AA05090}"/>
    <dgm:cxn modelId="{10606A81-8692-419F-B8AB-904D30492D0B}" type="presParOf" srcId="{90DB5DE5-9CF9-4320-9D23-C5F68E37FA97}" destId="{9BBBA3E7-D965-4E8A-AB5A-FC22A3E7C049}" srcOrd="0" destOrd="0" presId="urn:microsoft.com/office/officeart/2008/layout/LinedList"/>
    <dgm:cxn modelId="{74525EA1-9842-4538-BAD5-F60F426057D4}" type="presParOf" srcId="{90DB5DE5-9CF9-4320-9D23-C5F68E37FA97}" destId="{8A2F4936-DDA0-446B-AC42-49DC98EEF863}" srcOrd="1" destOrd="0" presId="urn:microsoft.com/office/officeart/2008/layout/LinedList"/>
    <dgm:cxn modelId="{0D2E20C6-5A41-41D5-82F0-DA09CB6F614E}" type="presParOf" srcId="{8A2F4936-DDA0-446B-AC42-49DC98EEF863}" destId="{AD6075D8-23F5-485E-99FD-862AC8C07754}" srcOrd="0" destOrd="0" presId="urn:microsoft.com/office/officeart/2008/layout/LinedList"/>
    <dgm:cxn modelId="{68AAC4AC-6254-4F0E-97C6-C23ACC074599}" type="presParOf" srcId="{8A2F4936-DDA0-446B-AC42-49DC98EEF863}" destId="{ACD1048B-CE82-48E1-9816-3627DD6432D1}" srcOrd="1" destOrd="0" presId="urn:microsoft.com/office/officeart/2008/layout/LinedList"/>
    <dgm:cxn modelId="{1AD316B3-E50B-4E6D-AFFE-F854B8019F3F}" type="presParOf" srcId="{ACD1048B-CE82-48E1-9816-3627DD6432D1}" destId="{DC22FFD5-EA49-4440-B115-A51355977F80}" srcOrd="0" destOrd="0" presId="urn:microsoft.com/office/officeart/2008/layout/LinedList"/>
    <dgm:cxn modelId="{1A9C5027-69FA-4F2A-9F11-7A760CA30C92}" type="presParOf" srcId="{ACD1048B-CE82-48E1-9816-3627DD6432D1}" destId="{B943CB8F-DDDA-4DED-9E16-51F03B7AA49C}" srcOrd="1" destOrd="0" presId="urn:microsoft.com/office/officeart/2008/layout/LinedList"/>
    <dgm:cxn modelId="{4404EA8A-471A-4E0B-9FA3-3E0B9D3D8547}" type="presParOf" srcId="{B943CB8F-DDDA-4DED-9E16-51F03B7AA49C}" destId="{DFDEE195-AE80-42E0-AE95-D994CEFB59B1}" srcOrd="0" destOrd="0" presId="urn:microsoft.com/office/officeart/2008/layout/LinedList"/>
    <dgm:cxn modelId="{BD3DBE7D-4B87-4E18-AC68-B1FC49685C75}" type="presParOf" srcId="{B943CB8F-DDDA-4DED-9E16-51F03B7AA49C}" destId="{88C94372-0CA6-423E-8795-3CD8C8475E51}" srcOrd="1" destOrd="0" presId="urn:microsoft.com/office/officeart/2008/layout/LinedList"/>
    <dgm:cxn modelId="{F2053EE8-A1D1-4DEB-A19C-478E6B1C2437}" type="presParOf" srcId="{B943CB8F-DDDA-4DED-9E16-51F03B7AA49C}" destId="{67538336-51D1-4489-88B6-EF4600C4F9FB}" srcOrd="2" destOrd="0" presId="urn:microsoft.com/office/officeart/2008/layout/LinedList"/>
    <dgm:cxn modelId="{929ED0FB-67E9-426E-9A3D-F0F0A3565093}" type="presParOf" srcId="{67538336-51D1-4489-88B6-EF4600C4F9FB}" destId="{F29F6C00-140F-433E-AACA-BBC98CC4BA7B}" srcOrd="0" destOrd="0" presId="urn:microsoft.com/office/officeart/2008/layout/LinedList"/>
    <dgm:cxn modelId="{81887E47-EA69-4AFE-8413-3D7101EB07C3}" type="presParOf" srcId="{F29F6C00-140F-433E-AACA-BBC98CC4BA7B}" destId="{1C5D7E93-DA8F-43A6-AF9A-5194D6313678}" srcOrd="0" destOrd="0" presId="urn:microsoft.com/office/officeart/2008/layout/LinedList"/>
    <dgm:cxn modelId="{E0F22504-FDA6-47F9-A541-79EA422A48A9}" type="presParOf" srcId="{F29F6C00-140F-433E-AACA-BBC98CC4BA7B}" destId="{4E4AAD5D-4A7E-491E-BCF6-86E0F67B9DAB}" srcOrd="1" destOrd="0" presId="urn:microsoft.com/office/officeart/2008/layout/LinedList"/>
    <dgm:cxn modelId="{A7BB75B3-84DE-463E-BE9B-3E4A7427527E}" type="presParOf" srcId="{F29F6C00-140F-433E-AACA-BBC98CC4BA7B}" destId="{1E914A9E-9ACE-4148-B924-DCCE2F3B7967}" srcOrd="2" destOrd="0" presId="urn:microsoft.com/office/officeart/2008/layout/LinedList"/>
    <dgm:cxn modelId="{9C995F22-36CE-4B84-AD0B-99576299B3C0}" type="presParOf" srcId="{ACD1048B-CE82-48E1-9816-3627DD6432D1}" destId="{796DAFB5-527E-4664-8D3A-E28B7A537230}" srcOrd="2" destOrd="0" presId="urn:microsoft.com/office/officeart/2008/layout/LinedList"/>
    <dgm:cxn modelId="{B280EF61-9015-41C7-9F9D-FF07242B4953}" type="presParOf" srcId="{ACD1048B-CE82-48E1-9816-3627DD6432D1}" destId="{07675BFE-2B29-48B4-9B0C-A3C68F2CC591}" srcOrd="3" destOrd="0" presId="urn:microsoft.com/office/officeart/2008/layout/LinedList"/>
    <dgm:cxn modelId="{896D580C-BCA0-4081-888E-4E23D267EAAF}" type="presParOf" srcId="{ACD1048B-CE82-48E1-9816-3627DD6432D1}" destId="{A8ED2B12-E9BD-467A-8093-759E4AE392A0}" srcOrd="4" destOrd="0" presId="urn:microsoft.com/office/officeart/2008/layout/LinedList"/>
    <dgm:cxn modelId="{E4794B94-EB7F-4941-9DD1-438CAFAE911A}" type="presParOf" srcId="{A8ED2B12-E9BD-467A-8093-759E4AE392A0}" destId="{B217AD9C-F8FA-417E-BCF3-81FB80C0B3B1}" srcOrd="0" destOrd="0" presId="urn:microsoft.com/office/officeart/2008/layout/LinedList"/>
    <dgm:cxn modelId="{9109A9A2-EE85-4B47-AF13-CB55CA70F8B2}" type="presParOf" srcId="{A8ED2B12-E9BD-467A-8093-759E4AE392A0}" destId="{34256290-2416-47EA-85BC-6A147D356404}" srcOrd="1" destOrd="0" presId="urn:microsoft.com/office/officeart/2008/layout/LinedList"/>
    <dgm:cxn modelId="{3BBF2BFB-E52C-420B-8501-D815C7E9195B}" type="presParOf" srcId="{A8ED2B12-E9BD-467A-8093-759E4AE392A0}" destId="{6FA2FBD0-044E-4A3A-9F32-E366900C649B}" srcOrd="2" destOrd="0" presId="urn:microsoft.com/office/officeart/2008/layout/LinedList"/>
    <dgm:cxn modelId="{2CBD0F4C-6B31-4980-A9A2-4128BBEB2D4E}" type="presParOf" srcId="{6FA2FBD0-044E-4A3A-9F32-E366900C649B}" destId="{3142813A-3A25-4F95-8D1A-223C767CB1B0}" srcOrd="0" destOrd="0" presId="urn:microsoft.com/office/officeart/2008/layout/LinedList"/>
    <dgm:cxn modelId="{46FDB628-88DA-4F94-963A-6751DCD04F21}" type="presParOf" srcId="{3142813A-3A25-4F95-8D1A-223C767CB1B0}" destId="{2647D6F7-3062-4F17-AD3B-9468D7D27BD5}" srcOrd="0" destOrd="0" presId="urn:microsoft.com/office/officeart/2008/layout/LinedList"/>
    <dgm:cxn modelId="{F27D52BB-553A-4EAA-9DBA-32501B91AB62}" type="presParOf" srcId="{3142813A-3A25-4F95-8D1A-223C767CB1B0}" destId="{44A47314-2DCA-4D1D-916B-08E3287C5CBB}" srcOrd="1" destOrd="0" presId="urn:microsoft.com/office/officeart/2008/layout/LinedList"/>
    <dgm:cxn modelId="{47AD9055-E01F-436C-87A2-C43A406568AB}" type="presParOf" srcId="{3142813A-3A25-4F95-8D1A-223C767CB1B0}" destId="{8ECE1760-FB23-4A6D-8DB1-A3AB19195C81}" srcOrd="2" destOrd="0" presId="urn:microsoft.com/office/officeart/2008/layout/LinedList"/>
    <dgm:cxn modelId="{0D2E3539-7009-4433-B9CE-339921ED1437}" type="presParOf" srcId="{ACD1048B-CE82-48E1-9816-3627DD6432D1}" destId="{C73E193C-A24E-4647-8D0C-7019A952C670}" srcOrd="5" destOrd="0" presId="urn:microsoft.com/office/officeart/2008/layout/LinedList"/>
    <dgm:cxn modelId="{9FC9E293-676E-44A7-B8DD-0E9E1AB9D193}" type="presParOf" srcId="{ACD1048B-CE82-48E1-9816-3627DD6432D1}" destId="{50F433B8-14B1-435B-B8BB-2372B5532F65}" srcOrd="6" destOrd="0" presId="urn:microsoft.com/office/officeart/2008/layout/LinedList"/>
    <dgm:cxn modelId="{75B97CBF-2C20-4F98-97B1-579BC602A25E}" type="presParOf" srcId="{ACD1048B-CE82-48E1-9816-3627DD6432D1}" destId="{B5CC69EA-7290-41B9-BAA7-794672AC26B8}" srcOrd="7" destOrd="0" presId="urn:microsoft.com/office/officeart/2008/layout/LinedList"/>
    <dgm:cxn modelId="{D5328642-D1E7-4E10-A9B0-69A891E8C422}" type="presParOf" srcId="{B5CC69EA-7290-41B9-BAA7-794672AC26B8}" destId="{FCD867DD-CA29-409A-AE46-9AC0EBDF92CC}" srcOrd="0" destOrd="0" presId="urn:microsoft.com/office/officeart/2008/layout/LinedList"/>
    <dgm:cxn modelId="{5E4EC71B-BA78-4339-8BBB-AC69477C9BE1}" type="presParOf" srcId="{B5CC69EA-7290-41B9-BAA7-794672AC26B8}" destId="{10675F46-0FA0-4609-9524-F2C96F76411E}" srcOrd="1" destOrd="0" presId="urn:microsoft.com/office/officeart/2008/layout/LinedList"/>
    <dgm:cxn modelId="{88C31934-DD1E-4723-932B-04F3F4CC0798}" type="presParOf" srcId="{B5CC69EA-7290-41B9-BAA7-794672AC26B8}" destId="{9D270F00-E2FC-402F-BF0E-3A27F691BE79}" srcOrd="2" destOrd="0" presId="urn:microsoft.com/office/officeart/2008/layout/LinedList"/>
    <dgm:cxn modelId="{392B77BF-6E65-42B4-916F-8ABF75FB33FE}" type="presParOf" srcId="{9D270F00-E2FC-402F-BF0E-3A27F691BE79}" destId="{EDC52AB9-A8E7-4B50-9C58-AAD5C4A50497}" srcOrd="0" destOrd="0" presId="urn:microsoft.com/office/officeart/2008/layout/LinedList"/>
    <dgm:cxn modelId="{B069ECAB-C4E1-4AAC-8080-9800EEC79978}" type="presParOf" srcId="{EDC52AB9-A8E7-4B50-9C58-AAD5C4A50497}" destId="{91C8E3D3-EE96-486F-8CA2-468F4885FF67}" srcOrd="0" destOrd="0" presId="urn:microsoft.com/office/officeart/2008/layout/LinedList"/>
    <dgm:cxn modelId="{201F23C4-F221-4A92-A526-8F19599E859F}" type="presParOf" srcId="{EDC52AB9-A8E7-4B50-9C58-AAD5C4A50497}" destId="{25F4D7D5-B7C5-4D4C-BA02-460E8F8BD5BE}" srcOrd="1" destOrd="0" presId="urn:microsoft.com/office/officeart/2008/layout/LinedList"/>
    <dgm:cxn modelId="{1DCF1FB0-82FE-474F-ABAD-C2A05E25D3CA}" type="presParOf" srcId="{EDC52AB9-A8E7-4B50-9C58-AAD5C4A50497}" destId="{14051D7F-9E9B-48FE-9C25-0147F72081A7}" srcOrd="2" destOrd="0" presId="urn:microsoft.com/office/officeart/2008/layout/LinedList"/>
    <dgm:cxn modelId="{F771F2B3-83BB-433D-9629-7FA14B88E960}" type="presParOf" srcId="{ACD1048B-CE82-48E1-9816-3627DD6432D1}" destId="{6AA2A589-D635-48B0-83DA-BC035D51B40C}" srcOrd="8" destOrd="0" presId="urn:microsoft.com/office/officeart/2008/layout/LinedList"/>
    <dgm:cxn modelId="{EA089A4E-9A06-4212-BCDF-82D3585DEBF6}" type="presParOf" srcId="{ACD1048B-CE82-48E1-9816-3627DD6432D1}" destId="{DE991A35-6E8D-4AB3-8B3F-23AD20293B4E}" srcOrd="9" destOrd="0" presId="urn:microsoft.com/office/officeart/2008/layout/LinedList"/>
    <dgm:cxn modelId="{0FD979E8-0602-46FB-AB25-CFA039821D68}" type="presParOf" srcId="{ACD1048B-CE82-48E1-9816-3627DD6432D1}" destId="{F7733C83-C4B8-4D9C-AC89-EA267046E5A0}" srcOrd="10" destOrd="0" presId="urn:microsoft.com/office/officeart/2008/layout/LinedList"/>
    <dgm:cxn modelId="{7430F697-1C72-4B4A-855E-1421305A1486}" type="presParOf" srcId="{F7733C83-C4B8-4D9C-AC89-EA267046E5A0}" destId="{3DFF8B23-B1EC-4F33-9B70-C8A6A77680A1}" srcOrd="0" destOrd="0" presId="urn:microsoft.com/office/officeart/2008/layout/LinedList"/>
    <dgm:cxn modelId="{50C3E22A-15E0-4770-98CA-84AC32595BF1}" type="presParOf" srcId="{F7733C83-C4B8-4D9C-AC89-EA267046E5A0}" destId="{BB486040-2212-4FD6-A621-55F703C9EF22}" srcOrd="1" destOrd="0" presId="urn:microsoft.com/office/officeart/2008/layout/LinedList"/>
    <dgm:cxn modelId="{55976E19-DB0C-4B2A-BB68-D9486B561C89}" type="presParOf" srcId="{F7733C83-C4B8-4D9C-AC89-EA267046E5A0}" destId="{749C6DBF-C6E8-4063-831E-A2998631E19C}" srcOrd="2" destOrd="0" presId="urn:microsoft.com/office/officeart/2008/layout/LinedList"/>
    <dgm:cxn modelId="{C48CF0C4-7CDF-4AA4-8E75-A75DB15264C9}" type="presParOf" srcId="{749C6DBF-C6E8-4063-831E-A2998631E19C}" destId="{82356585-2DBC-4BDB-BE9B-F7149857A55D}" srcOrd="0" destOrd="0" presId="urn:microsoft.com/office/officeart/2008/layout/LinedList"/>
    <dgm:cxn modelId="{A3114783-E5A0-4D54-907D-17B2E6419368}" type="presParOf" srcId="{82356585-2DBC-4BDB-BE9B-F7149857A55D}" destId="{AD5C91FB-7D07-454C-B3E9-C6D94629E6D9}" srcOrd="0" destOrd="0" presId="urn:microsoft.com/office/officeart/2008/layout/LinedList"/>
    <dgm:cxn modelId="{14683818-91C9-4B2B-9732-7C8C1E6782CF}" type="presParOf" srcId="{82356585-2DBC-4BDB-BE9B-F7149857A55D}" destId="{94123726-D491-428D-9938-F1CE5C2BDCF0}" srcOrd="1" destOrd="0" presId="urn:microsoft.com/office/officeart/2008/layout/LinedList"/>
    <dgm:cxn modelId="{77DA41DA-9758-4141-B8B7-416FB58737C2}" type="presParOf" srcId="{82356585-2DBC-4BDB-BE9B-F7149857A55D}" destId="{B81F331B-70ED-4778-B19D-F9330C716287}" srcOrd="2" destOrd="0" presId="urn:microsoft.com/office/officeart/2008/layout/LinedList"/>
    <dgm:cxn modelId="{C54A4CB0-5A28-43D6-B259-52CD9194BF1C}" type="presParOf" srcId="{ACD1048B-CE82-48E1-9816-3627DD6432D1}" destId="{32C5A54F-D2AF-415F-A86E-6F250D156DC7}" srcOrd="11" destOrd="0" presId="urn:microsoft.com/office/officeart/2008/layout/LinedList"/>
    <dgm:cxn modelId="{EC47F95F-B7D4-429B-B4E3-B4B4806666A4}" type="presParOf" srcId="{ACD1048B-CE82-48E1-9816-3627DD6432D1}" destId="{2252B387-3CD2-44CD-98DE-9E02859B9BA1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5E00A8-DA43-478E-BFF6-FB4EC2202F12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6117ECB-7D9F-4E59-9A97-C561A1BE518A}">
      <dgm:prSet phldrT="[Text]"/>
      <dgm:spPr/>
      <dgm:t>
        <a:bodyPr/>
        <a:lstStyle/>
        <a:p>
          <a:r>
            <a:rPr lang="en-US" b="1" dirty="0"/>
            <a:t>1. Connection Pooling:</a:t>
          </a:r>
          <a:endParaRPr lang="en-US" dirty="0"/>
        </a:p>
      </dgm:t>
    </dgm:pt>
    <dgm:pt modelId="{4C10B85D-CA20-409B-96E1-522F2E29A89A}" type="parTrans" cxnId="{2DF37BA1-1C87-4B35-BD30-7419BDC51C0B}">
      <dgm:prSet/>
      <dgm:spPr/>
      <dgm:t>
        <a:bodyPr/>
        <a:lstStyle/>
        <a:p>
          <a:endParaRPr lang="en-US"/>
        </a:p>
      </dgm:t>
    </dgm:pt>
    <dgm:pt modelId="{F8F66BD5-6BD9-414F-9E8E-71C43D441035}" type="sibTrans" cxnId="{2DF37BA1-1C87-4B35-BD30-7419BDC51C0B}">
      <dgm:prSet/>
      <dgm:spPr/>
      <dgm:t>
        <a:bodyPr/>
        <a:lstStyle/>
        <a:p>
          <a:endParaRPr lang="en-US"/>
        </a:p>
      </dgm:t>
    </dgm:pt>
    <dgm:pt modelId="{118C1F5B-427D-4FFF-9245-04776807A510}">
      <dgm:prSet phldrT="[Text]"/>
      <dgm:spPr/>
      <dgm:t>
        <a:bodyPr/>
        <a:lstStyle/>
        <a:p>
          <a:r>
            <a:rPr lang="en-US" b="1" dirty="0"/>
            <a:t>2. Context Management (Correction </a:t>
          </a:r>
          <a:r>
            <a:rPr lang="en-US" b="1"/>
            <a:t>Logic):</a:t>
          </a:r>
          <a:endParaRPr lang="en-US" dirty="0"/>
        </a:p>
      </dgm:t>
    </dgm:pt>
    <dgm:pt modelId="{263A9DE8-FD66-494C-B100-C9618153F537}" type="parTrans" cxnId="{9EE156AE-F0BA-4B06-B6AA-15B71E304786}">
      <dgm:prSet/>
      <dgm:spPr/>
      <dgm:t>
        <a:bodyPr/>
        <a:lstStyle/>
        <a:p>
          <a:endParaRPr lang="en-US"/>
        </a:p>
      </dgm:t>
    </dgm:pt>
    <dgm:pt modelId="{6E1A5150-5E6D-4046-BBC6-E6A326BEE372}" type="sibTrans" cxnId="{9EE156AE-F0BA-4B06-B6AA-15B71E304786}">
      <dgm:prSet/>
      <dgm:spPr/>
      <dgm:t>
        <a:bodyPr/>
        <a:lstStyle/>
        <a:p>
          <a:endParaRPr lang="en-US"/>
        </a:p>
      </dgm:t>
    </dgm:pt>
    <dgm:pt modelId="{EC48181D-CF52-4077-B45F-8EB282CD0ED6}">
      <dgm:prSet phldrT="[Text]"/>
      <dgm:spPr/>
      <dgm:t>
        <a:bodyPr/>
        <a:lstStyle/>
        <a:p>
          <a:r>
            <a:rPr lang="en-US" b="1" dirty="0"/>
            <a:t>3. Security Implementation:</a:t>
          </a:r>
          <a:endParaRPr lang="en-US" dirty="0"/>
        </a:p>
      </dgm:t>
    </dgm:pt>
    <dgm:pt modelId="{FEAF69E3-ACE6-4B53-B0A0-131A75DFA718}" type="parTrans" cxnId="{1BB47601-A23B-4436-9266-DEE81E60E417}">
      <dgm:prSet/>
      <dgm:spPr/>
      <dgm:t>
        <a:bodyPr/>
        <a:lstStyle/>
        <a:p>
          <a:endParaRPr lang="en-US"/>
        </a:p>
      </dgm:t>
    </dgm:pt>
    <dgm:pt modelId="{B0BA725A-1739-4473-85EE-DE6D988B6FE6}" type="sibTrans" cxnId="{1BB47601-A23B-4436-9266-DEE81E60E417}">
      <dgm:prSet/>
      <dgm:spPr/>
      <dgm:t>
        <a:bodyPr/>
        <a:lstStyle/>
        <a:p>
          <a:endParaRPr lang="en-US"/>
        </a:p>
      </dgm:t>
    </dgm:pt>
    <dgm:pt modelId="{4871204C-2A03-4889-901A-8EB698EE506E}">
      <dgm:prSet/>
      <dgm:spPr/>
      <dgm:t>
        <a:bodyPr/>
        <a:lstStyle/>
        <a:p>
          <a:r>
            <a:rPr lang="en-US" dirty="0"/>
            <a:t>Implemented </a:t>
          </a:r>
          <a:r>
            <a:rPr lang="en-US" i="1" dirty="0"/>
            <a:t>mysql.connector.pooling </a:t>
          </a:r>
          <a:r>
            <a:rPr lang="en-US" dirty="0"/>
            <a:t>to manage multiple database connections efficiently, ensuring low latency.</a:t>
          </a:r>
        </a:p>
      </dgm:t>
    </dgm:pt>
    <dgm:pt modelId="{AA8D3F8E-C297-4DC7-98B0-A6550C094FA1}" type="parTrans" cxnId="{5B5D8464-0F84-4B3A-92B5-51A45FB96EA4}">
      <dgm:prSet/>
      <dgm:spPr/>
      <dgm:t>
        <a:bodyPr/>
        <a:lstStyle/>
        <a:p>
          <a:endParaRPr lang="en-US"/>
        </a:p>
      </dgm:t>
    </dgm:pt>
    <dgm:pt modelId="{8E558D9C-049C-49DE-BDCC-71A827222E4A}" type="sibTrans" cxnId="{5B5D8464-0F84-4B3A-92B5-51A45FB96EA4}">
      <dgm:prSet/>
      <dgm:spPr/>
      <dgm:t>
        <a:bodyPr/>
        <a:lstStyle/>
        <a:p>
          <a:endParaRPr lang="en-US"/>
        </a:p>
      </dgm:t>
    </dgm:pt>
    <dgm:pt modelId="{A4DEE64D-8BFE-4095-8391-4C91359CA280}">
      <dgm:prSet phldrT="[Text]"/>
      <dgm:spPr/>
      <dgm:t>
        <a:bodyPr/>
        <a:lstStyle/>
        <a:p>
          <a:r>
            <a:rPr lang="en-US" dirty="0"/>
            <a:t>Developed a logic to intercept wrong course names during registration.</a:t>
          </a:r>
        </a:p>
      </dgm:t>
    </dgm:pt>
    <dgm:pt modelId="{E4770C2B-E4AB-4F42-880D-A86466D1E749}" type="parTrans" cxnId="{5993532C-927A-4B1B-9600-EE0FDE4AA66E}">
      <dgm:prSet/>
      <dgm:spPr/>
      <dgm:t>
        <a:bodyPr/>
        <a:lstStyle/>
        <a:p>
          <a:endParaRPr lang="en-US"/>
        </a:p>
      </dgm:t>
    </dgm:pt>
    <dgm:pt modelId="{DFAAE840-9CAA-470F-B674-59A3124FE149}" type="sibTrans" cxnId="{5993532C-927A-4B1B-9600-EE0FDE4AA66E}">
      <dgm:prSet/>
      <dgm:spPr/>
      <dgm:t>
        <a:bodyPr/>
        <a:lstStyle/>
        <a:p>
          <a:endParaRPr lang="en-US"/>
        </a:p>
      </dgm:t>
    </dgm:pt>
    <dgm:pt modelId="{4DF617DE-72B7-43F8-AF31-E78EFA9712BA}">
      <dgm:prSet phldrT="[Text]"/>
      <dgm:spPr/>
      <dgm:t>
        <a:bodyPr/>
        <a:lstStyle/>
        <a:p>
          <a:r>
            <a:rPr lang="en-US" dirty="0"/>
            <a:t>The system prompts the user to "Retry" and validates the new input without restarting the conversation.</a:t>
          </a:r>
        </a:p>
      </dgm:t>
    </dgm:pt>
    <dgm:pt modelId="{324BC920-D55A-4876-9F84-DB7452119002}" type="parTrans" cxnId="{3AED2979-0E04-4AB2-B284-8F75AB1D8D42}">
      <dgm:prSet/>
      <dgm:spPr/>
      <dgm:t>
        <a:bodyPr/>
        <a:lstStyle/>
        <a:p>
          <a:endParaRPr lang="en-US"/>
        </a:p>
      </dgm:t>
    </dgm:pt>
    <dgm:pt modelId="{6B9C2CD7-C4E9-4787-AD24-E808CA2ED892}" type="sibTrans" cxnId="{3AED2979-0E04-4AB2-B284-8F75AB1D8D42}">
      <dgm:prSet/>
      <dgm:spPr/>
      <dgm:t>
        <a:bodyPr/>
        <a:lstStyle/>
        <a:p>
          <a:endParaRPr lang="en-US"/>
        </a:p>
      </dgm:t>
    </dgm:pt>
    <dgm:pt modelId="{CA0FC2F3-E922-49DD-ADBD-3C4103A0F5D9}">
      <dgm:prSet/>
      <dgm:spPr/>
      <dgm:t>
        <a:bodyPr/>
        <a:lstStyle/>
        <a:p>
          <a:r>
            <a:rPr lang="en-US" dirty="0"/>
            <a:t>Used </a:t>
          </a:r>
          <a:r>
            <a:rPr lang="en-US" b="1" dirty="0"/>
            <a:t>Parameterized SQL Queries (%s)</a:t>
          </a:r>
          <a:r>
            <a:rPr lang="en-US" dirty="0"/>
            <a:t> to prevent SQL Injection attacks and ensure data security.</a:t>
          </a:r>
        </a:p>
      </dgm:t>
    </dgm:pt>
    <dgm:pt modelId="{72A5F7BC-D479-4BB5-8559-F4368AD3A05D}" type="parTrans" cxnId="{923316A3-6C18-4E99-81BF-8F306525DCA4}">
      <dgm:prSet/>
      <dgm:spPr/>
      <dgm:t>
        <a:bodyPr/>
        <a:lstStyle/>
        <a:p>
          <a:endParaRPr lang="en-US"/>
        </a:p>
      </dgm:t>
    </dgm:pt>
    <dgm:pt modelId="{4FD8DE38-BA7D-452E-8215-CAC52511D5B2}" type="sibTrans" cxnId="{923316A3-6C18-4E99-81BF-8F306525DCA4}">
      <dgm:prSet/>
      <dgm:spPr/>
      <dgm:t>
        <a:bodyPr/>
        <a:lstStyle/>
        <a:p>
          <a:endParaRPr lang="en-US"/>
        </a:p>
      </dgm:t>
    </dgm:pt>
    <dgm:pt modelId="{1220663E-A6EF-4BFB-B22D-9A16F54B6EC1}" type="pres">
      <dgm:prSet presAssocID="{635E00A8-DA43-478E-BFF6-FB4EC2202F12}" presName="linearFlow" presStyleCnt="0">
        <dgm:presLayoutVars>
          <dgm:dir/>
          <dgm:resizeHandles val="exact"/>
        </dgm:presLayoutVars>
      </dgm:prSet>
      <dgm:spPr/>
    </dgm:pt>
    <dgm:pt modelId="{CF4FFD54-7A4A-4D89-915F-338BF52076F6}" type="pres">
      <dgm:prSet presAssocID="{56117ECB-7D9F-4E59-9A97-C561A1BE518A}" presName="composite" presStyleCnt="0"/>
      <dgm:spPr/>
    </dgm:pt>
    <dgm:pt modelId="{9C54BFCC-D7E0-45EF-ABC8-4FD7C763138B}" type="pres">
      <dgm:prSet presAssocID="{56117ECB-7D9F-4E59-9A97-C561A1BE518A}" presName="imgShp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E86469C-E093-43DF-A83A-249DC4A1AF44}" type="pres">
      <dgm:prSet presAssocID="{56117ECB-7D9F-4E59-9A97-C561A1BE518A}" presName="txShp" presStyleLbl="node1" presStyleIdx="0" presStyleCnt="3">
        <dgm:presLayoutVars>
          <dgm:bulletEnabled val="1"/>
        </dgm:presLayoutVars>
      </dgm:prSet>
      <dgm:spPr/>
    </dgm:pt>
    <dgm:pt modelId="{BB8E5C14-2DA6-46BC-B989-7645C011A09C}" type="pres">
      <dgm:prSet presAssocID="{F8F66BD5-6BD9-414F-9E8E-71C43D441035}" presName="spacing" presStyleCnt="0"/>
      <dgm:spPr/>
    </dgm:pt>
    <dgm:pt modelId="{F84D9496-445B-4DA9-B1FE-5464D75785C8}" type="pres">
      <dgm:prSet presAssocID="{118C1F5B-427D-4FFF-9245-04776807A510}" presName="composite" presStyleCnt="0"/>
      <dgm:spPr/>
    </dgm:pt>
    <dgm:pt modelId="{E924E4E2-1FB3-49B2-90F5-29D1089C05A3}" type="pres">
      <dgm:prSet presAssocID="{118C1F5B-427D-4FFF-9245-04776807A510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9A47A1F4-FD56-4A91-8195-C7CEB394767A}" type="pres">
      <dgm:prSet presAssocID="{118C1F5B-427D-4FFF-9245-04776807A510}" presName="txShp" presStyleLbl="node1" presStyleIdx="1" presStyleCnt="3">
        <dgm:presLayoutVars>
          <dgm:bulletEnabled val="1"/>
        </dgm:presLayoutVars>
      </dgm:prSet>
      <dgm:spPr/>
    </dgm:pt>
    <dgm:pt modelId="{3A2BD763-3248-4025-B0DB-95D439BABA31}" type="pres">
      <dgm:prSet presAssocID="{6E1A5150-5E6D-4046-BBC6-E6A326BEE372}" presName="spacing" presStyleCnt="0"/>
      <dgm:spPr/>
    </dgm:pt>
    <dgm:pt modelId="{2358D752-018C-4900-8B3D-7BBCD8B8B394}" type="pres">
      <dgm:prSet presAssocID="{EC48181D-CF52-4077-B45F-8EB282CD0ED6}" presName="composite" presStyleCnt="0"/>
      <dgm:spPr/>
    </dgm:pt>
    <dgm:pt modelId="{541EDC5C-1243-474F-83FD-6EAD15B076B4}" type="pres">
      <dgm:prSet presAssocID="{EC48181D-CF52-4077-B45F-8EB282CD0ED6}" presName="imgShp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68F0F30-DF8C-4722-B050-B97AB4E16A8E}" type="pres">
      <dgm:prSet presAssocID="{EC48181D-CF52-4077-B45F-8EB282CD0ED6}" presName="txShp" presStyleLbl="node1" presStyleIdx="2" presStyleCnt="3">
        <dgm:presLayoutVars>
          <dgm:bulletEnabled val="1"/>
        </dgm:presLayoutVars>
      </dgm:prSet>
      <dgm:spPr/>
    </dgm:pt>
  </dgm:ptLst>
  <dgm:cxnLst>
    <dgm:cxn modelId="{7FFB7200-66F4-4C6E-9F93-BACE0A7F2CED}" type="presOf" srcId="{118C1F5B-427D-4FFF-9245-04776807A510}" destId="{9A47A1F4-FD56-4A91-8195-C7CEB394767A}" srcOrd="0" destOrd="0" presId="urn:microsoft.com/office/officeart/2005/8/layout/vList3"/>
    <dgm:cxn modelId="{1BB47601-A23B-4436-9266-DEE81E60E417}" srcId="{635E00A8-DA43-478E-BFF6-FB4EC2202F12}" destId="{EC48181D-CF52-4077-B45F-8EB282CD0ED6}" srcOrd="2" destOrd="0" parTransId="{FEAF69E3-ACE6-4B53-B0A0-131A75DFA718}" sibTransId="{B0BA725A-1739-4473-85EE-DE6D988B6FE6}"/>
    <dgm:cxn modelId="{AD516A0E-F090-4CF4-9A81-499F13093597}" type="presOf" srcId="{4871204C-2A03-4889-901A-8EB698EE506E}" destId="{CE86469C-E093-43DF-A83A-249DC4A1AF44}" srcOrd="0" destOrd="1" presId="urn:microsoft.com/office/officeart/2005/8/layout/vList3"/>
    <dgm:cxn modelId="{5993532C-927A-4B1B-9600-EE0FDE4AA66E}" srcId="{118C1F5B-427D-4FFF-9245-04776807A510}" destId="{A4DEE64D-8BFE-4095-8391-4C91359CA280}" srcOrd="0" destOrd="0" parTransId="{E4770C2B-E4AB-4F42-880D-A86466D1E749}" sibTransId="{DFAAE840-9CAA-470F-B674-59A3124FE149}"/>
    <dgm:cxn modelId="{D312E95D-55BA-428D-9169-47497D6DCD36}" type="presOf" srcId="{EC48181D-CF52-4077-B45F-8EB282CD0ED6}" destId="{568F0F30-DF8C-4722-B050-B97AB4E16A8E}" srcOrd="0" destOrd="0" presId="urn:microsoft.com/office/officeart/2005/8/layout/vList3"/>
    <dgm:cxn modelId="{5B5D8464-0F84-4B3A-92B5-51A45FB96EA4}" srcId="{56117ECB-7D9F-4E59-9A97-C561A1BE518A}" destId="{4871204C-2A03-4889-901A-8EB698EE506E}" srcOrd="0" destOrd="0" parTransId="{AA8D3F8E-C297-4DC7-98B0-A6550C094FA1}" sibTransId="{8E558D9C-049C-49DE-BDCC-71A827222E4A}"/>
    <dgm:cxn modelId="{9CA22A4F-D493-4648-A76D-07372EAF6B29}" type="presOf" srcId="{CA0FC2F3-E922-49DD-ADBD-3C4103A0F5D9}" destId="{568F0F30-DF8C-4722-B050-B97AB4E16A8E}" srcOrd="0" destOrd="1" presId="urn:microsoft.com/office/officeart/2005/8/layout/vList3"/>
    <dgm:cxn modelId="{3AED2979-0E04-4AB2-B284-8F75AB1D8D42}" srcId="{118C1F5B-427D-4FFF-9245-04776807A510}" destId="{4DF617DE-72B7-43F8-AF31-E78EFA9712BA}" srcOrd="1" destOrd="0" parTransId="{324BC920-D55A-4876-9F84-DB7452119002}" sibTransId="{6B9C2CD7-C4E9-4787-AD24-E808CA2ED892}"/>
    <dgm:cxn modelId="{462ABD9F-B807-4840-8DBE-9FB22E827C2C}" type="presOf" srcId="{56117ECB-7D9F-4E59-9A97-C561A1BE518A}" destId="{CE86469C-E093-43DF-A83A-249DC4A1AF44}" srcOrd="0" destOrd="0" presId="urn:microsoft.com/office/officeart/2005/8/layout/vList3"/>
    <dgm:cxn modelId="{2DF37BA1-1C87-4B35-BD30-7419BDC51C0B}" srcId="{635E00A8-DA43-478E-BFF6-FB4EC2202F12}" destId="{56117ECB-7D9F-4E59-9A97-C561A1BE518A}" srcOrd="0" destOrd="0" parTransId="{4C10B85D-CA20-409B-96E1-522F2E29A89A}" sibTransId="{F8F66BD5-6BD9-414F-9E8E-71C43D441035}"/>
    <dgm:cxn modelId="{923316A3-6C18-4E99-81BF-8F306525DCA4}" srcId="{EC48181D-CF52-4077-B45F-8EB282CD0ED6}" destId="{CA0FC2F3-E922-49DD-ADBD-3C4103A0F5D9}" srcOrd="0" destOrd="0" parTransId="{72A5F7BC-D479-4BB5-8559-F4368AD3A05D}" sibTransId="{4FD8DE38-BA7D-452E-8215-CAC52511D5B2}"/>
    <dgm:cxn modelId="{514AF0A7-CD1A-415F-9EE7-2ED0BBC1EFA7}" type="presOf" srcId="{635E00A8-DA43-478E-BFF6-FB4EC2202F12}" destId="{1220663E-A6EF-4BFB-B22D-9A16F54B6EC1}" srcOrd="0" destOrd="0" presId="urn:microsoft.com/office/officeart/2005/8/layout/vList3"/>
    <dgm:cxn modelId="{FEFDF2A9-61BA-4D56-BB9A-415947001970}" type="presOf" srcId="{A4DEE64D-8BFE-4095-8391-4C91359CA280}" destId="{9A47A1F4-FD56-4A91-8195-C7CEB394767A}" srcOrd="0" destOrd="1" presId="urn:microsoft.com/office/officeart/2005/8/layout/vList3"/>
    <dgm:cxn modelId="{FF05A9AD-BE24-4AD0-8C37-34F0B09FFCC7}" type="presOf" srcId="{4DF617DE-72B7-43F8-AF31-E78EFA9712BA}" destId="{9A47A1F4-FD56-4A91-8195-C7CEB394767A}" srcOrd="0" destOrd="2" presId="urn:microsoft.com/office/officeart/2005/8/layout/vList3"/>
    <dgm:cxn modelId="{9EE156AE-F0BA-4B06-B6AA-15B71E304786}" srcId="{635E00A8-DA43-478E-BFF6-FB4EC2202F12}" destId="{118C1F5B-427D-4FFF-9245-04776807A510}" srcOrd="1" destOrd="0" parTransId="{263A9DE8-FD66-494C-B100-C9618153F537}" sibTransId="{6E1A5150-5E6D-4046-BBC6-E6A326BEE372}"/>
    <dgm:cxn modelId="{3DA0FFD3-8FE9-4615-96D6-F6968D81033D}" type="presParOf" srcId="{1220663E-A6EF-4BFB-B22D-9A16F54B6EC1}" destId="{CF4FFD54-7A4A-4D89-915F-338BF52076F6}" srcOrd="0" destOrd="0" presId="urn:microsoft.com/office/officeart/2005/8/layout/vList3"/>
    <dgm:cxn modelId="{EE16E64A-60CC-4F9A-9721-5B8CD8959F57}" type="presParOf" srcId="{CF4FFD54-7A4A-4D89-915F-338BF52076F6}" destId="{9C54BFCC-D7E0-45EF-ABC8-4FD7C763138B}" srcOrd="0" destOrd="0" presId="urn:microsoft.com/office/officeart/2005/8/layout/vList3"/>
    <dgm:cxn modelId="{1AF87E11-2E33-43B4-9DB2-EB937F2A4243}" type="presParOf" srcId="{CF4FFD54-7A4A-4D89-915F-338BF52076F6}" destId="{CE86469C-E093-43DF-A83A-249DC4A1AF44}" srcOrd="1" destOrd="0" presId="urn:microsoft.com/office/officeart/2005/8/layout/vList3"/>
    <dgm:cxn modelId="{7D1A071F-FA6E-4864-8570-4D18D7F01E18}" type="presParOf" srcId="{1220663E-A6EF-4BFB-B22D-9A16F54B6EC1}" destId="{BB8E5C14-2DA6-46BC-B989-7645C011A09C}" srcOrd="1" destOrd="0" presId="urn:microsoft.com/office/officeart/2005/8/layout/vList3"/>
    <dgm:cxn modelId="{6EB79DDF-E32C-42F3-857C-4AB65A7C19A1}" type="presParOf" srcId="{1220663E-A6EF-4BFB-B22D-9A16F54B6EC1}" destId="{F84D9496-445B-4DA9-B1FE-5464D75785C8}" srcOrd="2" destOrd="0" presId="urn:microsoft.com/office/officeart/2005/8/layout/vList3"/>
    <dgm:cxn modelId="{E451561E-479C-4569-A0FE-D23C06C19224}" type="presParOf" srcId="{F84D9496-445B-4DA9-B1FE-5464D75785C8}" destId="{E924E4E2-1FB3-49B2-90F5-29D1089C05A3}" srcOrd="0" destOrd="0" presId="urn:microsoft.com/office/officeart/2005/8/layout/vList3"/>
    <dgm:cxn modelId="{54295E08-570F-4381-92A0-801E5892BCA4}" type="presParOf" srcId="{F84D9496-445B-4DA9-B1FE-5464D75785C8}" destId="{9A47A1F4-FD56-4A91-8195-C7CEB394767A}" srcOrd="1" destOrd="0" presId="urn:microsoft.com/office/officeart/2005/8/layout/vList3"/>
    <dgm:cxn modelId="{67B4D578-5D63-4E4D-9B05-1491C29BEA19}" type="presParOf" srcId="{1220663E-A6EF-4BFB-B22D-9A16F54B6EC1}" destId="{3A2BD763-3248-4025-B0DB-95D439BABA31}" srcOrd="3" destOrd="0" presId="urn:microsoft.com/office/officeart/2005/8/layout/vList3"/>
    <dgm:cxn modelId="{94EA8F8A-D129-4BC2-9ACF-1DE320D691D3}" type="presParOf" srcId="{1220663E-A6EF-4BFB-B22D-9A16F54B6EC1}" destId="{2358D752-018C-4900-8B3D-7BBCD8B8B394}" srcOrd="4" destOrd="0" presId="urn:microsoft.com/office/officeart/2005/8/layout/vList3"/>
    <dgm:cxn modelId="{E6AEC474-BD08-43A6-9254-DB3C146B069E}" type="presParOf" srcId="{2358D752-018C-4900-8B3D-7BBCD8B8B394}" destId="{541EDC5C-1243-474F-83FD-6EAD15B076B4}" srcOrd="0" destOrd="0" presId="urn:microsoft.com/office/officeart/2005/8/layout/vList3"/>
    <dgm:cxn modelId="{4805B963-E4A1-4D11-8A08-49D7E69E8A52}" type="presParOf" srcId="{2358D752-018C-4900-8B3D-7BBCD8B8B394}" destId="{568F0F30-DF8C-4722-B050-B97AB4E16A8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97E690-EE27-4436-A957-C447FD47CC78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DCAB0B-3ACE-4249-8F2F-B7FDA8761C8F}">
      <dgm:prSet phldrT="[Text]" custT="1"/>
      <dgm:spPr/>
      <dgm:t>
        <a:bodyPr/>
        <a:lstStyle/>
        <a:p>
          <a:pPr algn="ctr">
            <a:buFont typeface="Wingdings" panose="05000000000000000000" pitchFamily="2" charset="2"/>
            <a:buChar char="q"/>
          </a:pP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User Interface:</a:t>
          </a:r>
        </a:p>
        <a:p>
          <a:pPr algn="ctr">
            <a:buFont typeface="Wingdings" panose="05000000000000000000" pitchFamily="2" charset="2"/>
            <a:buChar char="q"/>
          </a:pP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The chatbot uses </a:t>
          </a:r>
          <a:r>
            <a:rPr lang="en-US" sz="1800" b="1" dirty="0">
              <a:latin typeface="Arial" panose="020B0604020202020204" pitchFamily="34" charset="0"/>
              <a:cs typeface="Arial" panose="020B0604020202020204" pitchFamily="34" charset="0"/>
            </a:rPr>
            <a:t>Rich Content (Chips &amp; Cards)</a:t>
          </a:r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 for a better user experience.</a:t>
          </a:r>
          <a:endParaRPr lang="en-US" sz="1800" dirty="0"/>
        </a:p>
      </dgm:t>
    </dgm:pt>
    <dgm:pt modelId="{DD0DBC07-828B-41A2-89B4-D2801A353533}" type="parTrans" cxnId="{3930DA4A-0C77-48C3-B66B-088BC04E5114}">
      <dgm:prSet/>
      <dgm:spPr/>
      <dgm:t>
        <a:bodyPr/>
        <a:lstStyle/>
        <a:p>
          <a:endParaRPr lang="en-US"/>
        </a:p>
      </dgm:t>
    </dgm:pt>
    <dgm:pt modelId="{75C92A2F-0E6E-464F-AC62-0F44039F68A1}" type="sibTrans" cxnId="{3930DA4A-0C77-48C3-B66B-088BC04E5114}">
      <dgm:prSet/>
      <dgm:spPr/>
      <dgm:t>
        <a:bodyPr/>
        <a:lstStyle/>
        <a:p>
          <a:endParaRPr lang="en-US"/>
        </a:p>
      </dgm:t>
    </dgm:pt>
    <dgm:pt modelId="{6750278C-9B80-41C6-BC8E-8E799122FCFF}" type="pres">
      <dgm:prSet presAssocID="{C297E690-EE27-4436-A957-C447FD47CC78}" presName="Name0" presStyleCnt="0">
        <dgm:presLayoutVars>
          <dgm:dir/>
          <dgm:resizeHandles val="exact"/>
        </dgm:presLayoutVars>
      </dgm:prSet>
      <dgm:spPr/>
    </dgm:pt>
    <dgm:pt modelId="{98DA5FB7-AE0E-46E8-969E-F89369370EE5}" type="pres">
      <dgm:prSet presAssocID="{18DCAB0B-3ACE-4249-8F2F-B7FDA8761C8F}" presName="composite" presStyleCnt="0"/>
      <dgm:spPr/>
    </dgm:pt>
    <dgm:pt modelId="{FE44E7F3-74C2-42F3-A97C-D9BAB101199E}" type="pres">
      <dgm:prSet presAssocID="{18DCAB0B-3ACE-4249-8F2F-B7FDA8761C8F}" presName="rect1" presStyleLbl="bgImgPlace1" presStyleIdx="0" presStyleCnt="1" custScaleX="181239"/>
      <dgm:spPr>
        <a:blipFill dpi="0" rotWithShape="1">
          <a:blip xmlns:r="http://schemas.openxmlformats.org/officeDocument/2006/relationships" r:embed="rId1"/>
          <a:srcRect/>
          <a:stretch>
            <a:fillRect l="10604" r="10604"/>
          </a:stretch>
        </a:blipFill>
      </dgm:spPr>
    </dgm:pt>
    <dgm:pt modelId="{63129211-FC99-41AD-87C8-E022804CE1B4}" type="pres">
      <dgm:prSet presAssocID="{18DCAB0B-3ACE-4249-8F2F-B7FDA8761C8F}" presName="wedgeRectCallout1" presStyleLbl="node1" presStyleIdx="0" presStyleCnt="1" custScaleX="121084" custScaleY="47259" custLinFactNeighborX="-3169" custLinFactNeighborY="2260">
        <dgm:presLayoutVars>
          <dgm:bulletEnabled val="1"/>
        </dgm:presLayoutVars>
      </dgm:prSet>
      <dgm:spPr>
        <a:prstGeom prst="flowChartProcess">
          <a:avLst/>
        </a:prstGeom>
      </dgm:spPr>
    </dgm:pt>
  </dgm:ptLst>
  <dgm:cxnLst>
    <dgm:cxn modelId="{13EF1435-3450-45B6-A86B-95251E788C31}" type="presOf" srcId="{C297E690-EE27-4436-A957-C447FD47CC78}" destId="{6750278C-9B80-41C6-BC8E-8E799122FCFF}" srcOrd="0" destOrd="0" presId="urn:microsoft.com/office/officeart/2008/layout/BendingPictureCaptionList"/>
    <dgm:cxn modelId="{3930DA4A-0C77-48C3-B66B-088BC04E5114}" srcId="{C297E690-EE27-4436-A957-C447FD47CC78}" destId="{18DCAB0B-3ACE-4249-8F2F-B7FDA8761C8F}" srcOrd="0" destOrd="0" parTransId="{DD0DBC07-828B-41A2-89B4-D2801A353533}" sibTransId="{75C92A2F-0E6E-464F-AC62-0F44039F68A1}"/>
    <dgm:cxn modelId="{26187DA4-CF3B-45DC-8A80-969260305E59}" type="presOf" srcId="{18DCAB0B-3ACE-4249-8F2F-B7FDA8761C8F}" destId="{63129211-FC99-41AD-87C8-E022804CE1B4}" srcOrd="0" destOrd="0" presId="urn:microsoft.com/office/officeart/2008/layout/BendingPictureCaptionList"/>
    <dgm:cxn modelId="{E41E4D17-2336-434A-9244-8ED4E6D02E4F}" type="presParOf" srcId="{6750278C-9B80-41C6-BC8E-8E799122FCFF}" destId="{98DA5FB7-AE0E-46E8-969E-F89369370EE5}" srcOrd="0" destOrd="0" presId="urn:microsoft.com/office/officeart/2008/layout/BendingPictureCaptionList"/>
    <dgm:cxn modelId="{6E17F609-1034-49A2-BD8E-767EB79A0043}" type="presParOf" srcId="{98DA5FB7-AE0E-46E8-969E-F89369370EE5}" destId="{FE44E7F3-74C2-42F3-A97C-D9BAB101199E}" srcOrd="0" destOrd="0" presId="urn:microsoft.com/office/officeart/2008/layout/BendingPictureCaptionList"/>
    <dgm:cxn modelId="{6A8628EB-7710-4591-A606-759E32896897}" type="presParOf" srcId="{98DA5FB7-AE0E-46E8-969E-F89369370EE5}" destId="{63129211-FC99-41AD-87C8-E022804CE1B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49D09-2C1E-4B95-A6CD-85C2C21A38CF}">
      <dsp:nvSpPr>
        <dsp:cNvPr id="0" name=""/>
        <dsp:cNvSpPr/>
      </dsp:nvSpPr>
      <dsp:spPr>
        <a:xfrm>
          <a:off x="1421790" y="1419082"/>
          <a:ext cx="1890636" cy="1890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753ED-E927-447F-BD94-6CE25C2127D7}">
      <dsp:nvSpPr>
        <dsp:cNvPr id="0" name=""/>
        <dsp:cNvSpPr/>
      </dsp:nvSpPr>
      <dsp:spPr>
        <a:xfrm>
          <a:off x="266401" y="4008679"/>
          <a:ext cx="4201413" cy="20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This project is an </a:t>
          </a:r>
          <a:r>
            <a: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Artificial Intelligence-based Conversational Agent</a:t>
          </a: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 designed for an educational institute.</a:t>
          </a:r>
          <a:endParaRPr lang="en-US" sz="2800" kern="1200" dirty="0"/>
        </a:p>
      </dsp:txBody>
      <dsp:txXfrm>
        <a:off x="266401" y="4008679"/>
        <a:ext cx="4201413" cy="2070000"/>
      </dsp:txXfrm>
    </dsp:sp>
    <dsp:sp modelId="{69BCE164-451D-4612-822D-11BC3EDC6734}">
      <dsp:nvSpPr>
        <dsp:cNvPr id="0" name=""/>
        <dsp:cNvSpPr/>
      </dsp:nvSpPr>
      <dsp:spPr>
        <a:xfrm>
          <a:off x="6358451" y="1419082"/>
          <a:ext cx="1890636" cy="1890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A691C-9FFD-4828-8E1B-FAE78D5C4CF1}">
      <dsp:nvSpPr>
        <dsp:cNvPr id="0" name=""/>
        <dsp:cNvSpPr/>
      </dsp:nvSpPr>
      <dsp:spPr>
        <a:xfrm>
          <a:off x="5203063" y="4008679"/>
          <a:ext cx="4201413" cy="20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>
              <a:latin typeface="Arial" panose="020B0604020202020204" pitchFamily="34" charset="0"/>
            </a:rPr>
            <a:t>I</a:t>
          </a: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 serves as a virtual receptionist, capable of handling student queries and performing registrations automatically.</a:t>
          </a:r>
          <a:endParaRPr lang="en-US" sz="2800" kern="1200" dirty="0"/>
        </a:p>
      </dsp:txBody>
      <dsp:txXfrm>
        <a:off x="5203063" y="4008679"/>
        <a:ext cx="4201413" cy="2070000"/>
      </dsp:txXfrm>
    </dsp:sp>
    <dsp:sp modelId="{BF85F3B9-21A9-464F-A803-7A195CDED3DB}">
      <dsp:nvSpPr>
        <dsp:cNvPr id="0" name=""/>
        <dsp:cNvSpPr/>
      </dsp:nvSpPr>
      <dsp:spPr>
        <a:xfrm>
          <a:off x="11295113" y="1419082"/>
          <a:ext cx="1890636" cy="1890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C26C1-C813-4AF4-A3F2-678FB599E642}">
      <dsp:nvSpPr>
        <dsp:cNvPr id="0" name=""/>
        <dsp:cNvSpPr/>
      </dsp:nvSpPr>
      <dsp:spPr>
        <a:xfrm>
          <a:off x="10139724" y="4008679"/>
          <a:ext cx="4201413" cy="20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800" b="1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Objective: </a:t>
          </a:r>
          <a:r>
            <a:rPr kumimoji="0" lang="en-US" altLang="en-US" sz="28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rPr>
            <a:t>To replace the manual inquiry process with an automated, 24/7 available system.</a:t>
          </a:r>
          <a:endParaRPr lang="en-US" sz="2800" kern="1200" dirty="0"/>
        </a:p>
      </dsp:txBody>
      <dsp:txXfrm>
        <a:off x="10139724" y="4008679"/>
        <a:ext cx="4201413" cy="207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160F3-50EE-4BA0-8FD4-A363B87EEDFD}">
      <dsp:nvSpPr>
        <dsp:cNvPr id="0" name=""/>
        <dsp:cNvSpPr/>
      </dsp:nvSpPr>
      <dsp:spPr>
        <a:xfrm>
          <a:off x="0" y="575477"/>
          <a:ext cx="7848600" cy="1764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139" tIns="666496" rIns="609139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The system successfully collects Name, Email, Phone, and Course.</a:t>
          </a:r>
          <a:endParaRPr lang="en-US" sz="3200" kern="1200" dirty="0"/>
        </a:p>
      </dsp:txBody>
      <dsp:txXfrm>
        <a:off x="0" y="575477"/>
        <a:ext cx="7848600" cy="1764000"/>
      </dsp:txXfrm>
    </dsp:sp>
    <dsp:sp modelId="{A63A036D-61C7-432F-B25A-F940EFEF6D88}">
      <dsp:nvSpPr>
        <dsp:cNvPr id="0" name=""/>
        <dsp:cNvSpPr/>
      </dsp:nvSpPr>
      <dsp:spPr>
        <a:xfrm>
          <a:off x="392430" y="103157"/>
          <a:ext cx="5494020" cy="9446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200" b="1" kern="1200" dirty="0">
              <a:latin typeface="Arial" panose="020B0604020202020204" pitchFamily="34" charset="0"/>
              <a:cs typeface="Arial" panose="020B0604020202020204" pitchFamily="34" charset="0"/>
            </a:rPr>
            <a:t>Registration Module:</a:t>
          </a:r>
          <a:endParaRPr lang="en-US" sz="3200" kern="1200" dirty="0"/>
        </a:p>
      </dsp:txBody>
      <dsp:txXfrm>
        <a:off x="438544" y="149271"/>
        <a:ext cx="5401792" cy="852412"/>
      </dsp:txXfrm>
    </dsp:sp>
    <dsp:sp modelId="{59320504-9289-4FB5-8609-5A6D0E56BFAE}">
      <dsp:nvSpPr>
        <dsp:cNvPr id="0" name=""/>
        <dsp:cNvSpPr/>
      </dsp:nvSpPr>
      <dsp:spPr>
        <a:xfrm>
          <a:off x="0" y="2984597"/>
          <a:ext cx="7848600" cy="1764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139" tIns="666496" rIns="609139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It verifies the course name against the database before confirming</a:t>
          </a:r>
          <a:endParaRPr lang="en-US" sz="3200" kern="1200" dirty="0"/>
        </a:p>
      </dsp:txBody>
      <dsp:txXfrm>
        <a:off x="0" y="2984597"/>
        <a:ext cx="7848600" cy="1764000"/>
      </dsp:txXfrm>
    </dsp:sp>
    <dsp:sp modelId="{C313FBD0-313F-4914-9662-224C1909E330}">
      <dsp:nvSpPr>
        <dsp:cNvPr id="0" name=""/>
        <dsp:cNvSpPr/>
      </dsp:nvSpPr>
      <dsp:spPr>
        <a:xfrm>
          <a:off x="392430" y="2512277"/>
          <a:ext cx="5494020" cy="9446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Arial" panose="020B0604020202020204" pitchFamily="34" charset="0"/>
              <a:cs typeface="Arial" panose="020B0604020202020204" pitchFamily="34" charset="0"/>
            </a:rPr>
            <a:t>Validation:</a:t>
          </a: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3200" kern="1200" dirty="0"/>
        </a:p>
      </dsp:txBody>
      <dsp:txXfrm>
        <a:off x="438544" y="2558391"/>
        <a:ext cx="5401792" cy="852412"/>
      </dsp:txXfrm>
    </dsp:sp>
    <dsp:sp modelId="{485D861B-BB60-48BB-908D-5A666215D891}">
      <dsp:nvSpPr>
        <dsp:cNvPr id="0" name=""/>
        <dsp:cNvSpPr/>
      </dsp:nvSpPr>
      <dsp:spPr>
        <a:xfrm>
          <a:off x="0" y="5393717"/>
          <a:ext cx="7848600" cy="1764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139" tIns="666496" rIns="609139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Arial" panose="020B0604020202020204" pitchFamily="34" charset="0"/>
              <a:cs typeface="Arial" panose="020B0604020202020204" pitchFamily="34" charset="0"/>
            </a:rPr>
            <a:t>Data is permanently stored in the MySQL registrations table.</a:t>
          </a:r>
        </a:p>
      </dsp:txBody>
      <dsp:txXfrm>
        <a:off x="0" y="5393717"/>
        <a:ext cx="7848600" cy="1764000"/>
      </dsp:txXfrm>
    </dsp:sp>
    <dsp:sp modelId="{ED5D5737-08A2-4A59-9916-4F543F6C2EE7}">
      <dsp:nvSpPr>
        <dsp:cNvPr id="0" name=""/>
        <dsp:cNvSpPr/>
      </dsp:nvSpPr>
      <dsp:spPr>
        <a:xfrm>
          <a:off x="392430" y="4921397"/>
          <a:ext cx="5494020" cy="9446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7661" tIns="0" rIns="20766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200" b="1" kern="1200" dirty="0">
              <a:latin typeface="Arial" panose="020B0604020202020204" pitchFamily="34" charset="0"/>
              <a:cs typeface="Arial" panose="020B0604020202020204" pitchFamily="34" charset="0"/>
            </a:rPr>
            <a:t>Completion:</a:t>
          </a:r>
          <a:endParaRPr lang="en-US" sz="3200" kern="1200" dirty="0"/>
        </a:p>
      </dsp:txBody>
      <dsp:txXfrm>
        <a:off x="438544" y="4967511"/>
        <a:ext cx="5401792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5004C-B573-4CCA-9272-DBA4B8979C3B}">
      <dsp:nvSpPr>
        <dsp:cNvPr id="0" name=""/>
        <dsp:cNvSpPr/>
      </dsp:nvSpPr>
      <dsp:spPr>
        <a:xfrm>
          <a:off x="0" y="448699"/>
          <a:ext cx="12192000" cy="12757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5" tIns="624840" rIns="946235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 Staff is only available during office hours (9 AM - 5 PM).</a:t>
          </a:r>
          <a:endParaRPr lang="en-US" sz="3000" kern="1200" dirty="0"/>
        </a:p>
      </dsp:txBody>
      <dsp:txXfrm>
        <a:off x="0" y="448699"/>
        <a:ext cx="12192000" cy="1275750"/>
      </dsp:txXfrm>
    </dsp:sp>
    <dsp:sp modelId="{CACCBCE3-5F93-4496-82EA-A77FFED6E4E6}">
      <dsp:nvSpPr>
        <dsp:cNvPr id="0" name=""/>
        <dsp:cNvSpPr/>
      </dsp:nvSpPr>
      <dsp:spPr>
        <a:xfrm>
          <a:off x="609600" y="5899"/>
          <a:ext cx="8534400" cy="88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000" b="1" kern="1200" dirty="0">
              <a:latin typeface="Arial" panose="020B0604020202020204" pitchFamily="34" charset="0"/>
              <a:cs typeface="Arial" panose="020B0604020202020204" pitchFamily="34" charset="0"/>
            </a:rPr>
            <a:t>Limited Availability</a:t>
          </a:r>
          <a:endParaRPr lang="en-US" sz="3000" kern="1200" dirty="0"/>
        </a:p>
      </dsp:txBody>
      <dsp:txXfrm>
        <a:off x="652831" y="49130"/>
        <a:ext cx="8447938" cy="799138"/>
      </dsp:txXfrm>
    </dsp:sp>
    <dsp:sp modelId="{FFE88ACC-6E46-4FE7-9D32-0D0B9D9D9A17}">
      <dsp:nvSpPr>
        <dsp:cNvPr id="0" name=""/>
        <dsp:cNvSpPr/>
      </dsp:nvSpPr>
      <dsp:spPr>
        <a:xfrm>
          <a:off x="0" y="2329249"/>
          <a:ext cx="12192000" cy="16537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5" tIns="624840" rIns="946235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 Administrative staff spends excessive time answering repetitive questions (Fees, Timings).</a:t>
          </a:r>
          <a:endParaRPr lang="en-US" sz="3000" kern="1200" dirty="0"/>
        </a:p>
      </dsp:txBody>
      <dsp:txXfrm>
        <a:off x="0" y="2329249"/>
        <a:ext cx="12192000" cy="1653750"/>
      </dsp:txXfrm>
    </dsp:sp>
    <dsp:sp modelId="{A0D41B61-1902-4A27-97C3-B6507E063CBC}">
      <dsp:nvSpPr>
        <dsp:cNvPr id="0" name=""/>
        <dsp:cNvSpPr/>
      </dsp:nvSpPr>
      <dsp:spPr>
        <a:xfrm>
          <a:off x="609600" y="1886449"/>
          <a:ext cx="8534400" cy="88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000" b="1" kern="1200" dirty="0">
              <a:latin typeface="Arial" panose="020B0604020202020204" pitchFamily="34" charset="0"/>
              <a:cs typeface="Arial" panose="020B0604020202020204" pitchFamily="34" charset="0"/>
            </a:rPr>
            <a:t>High Workload</a:t>
          </a:r>
          <a:endParaRPr lang="en-US" sz="3000" kern="1200" dirty="0"/>
        </a:p>
      </dsp:txBody>
      <dsp:txXfrm>
        <a:off x="652831" y="1929680"/>
        <a:ext cx="8447938" cy="799138"/>
      </dsp:txXfrm>
    </dsp:sp>
    <dsp:sp modelId="{9DABD12E-2186-4A34-AAF9-3D06ACCBD923}">
      <dsp:nvSpPr>
        <dsp:cNvPr id="0" name=""/>
        <dsp:cNvSpPr/>
      </dsp:nvSpPr>
      <dsp:spPr>
        <a:xfrm>
          <a:off x="0" y="4587800"/>
          <a:ext cx="12192000" cy="12757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5" tIns="624840" rIns="946235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Paper-based registration leads to errors and data loss.</a:t>
          </a:r>
          <a:endParaRPr lang="en-US" sz="3000" kern="1200" dirty="0"/>
        </a:p>
      </dsp:txBody>
      <dsp:txXfrm>
        <a:off x="0" y="4587800"/>
        <a:ext cx="12192000" cy="1275750"/>
      </dsp:txXfrm>
    </dsp:sp>
    <dsp:sp modelId="{71DA0002-4761-4910-A351-5D189409E51B}">
      <dsp:nvSpPr>
        <dsp:cNvPr id="0" name=""/>
        <dsp:cNvSpPr/>
      </dsp:nvSpPr>
      <dsp:spPr>
        <a:xfrm>
          <a:off x="609600" y="4145000"/>
          <a:ext cx="8534400" cy="88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000" b="1" kern="1200" dirty="0">
              <a:latin typeface="Arial" panose="020B0604020202020204" pitchFamily="34" charset="0"/>
              <a:cs typeface="Arial" panose="020B0604020202020204" pitchFamily="34" charset="0"/>
            </a:rPr>
            <a:t>Manual Data Entry</a:t>
          </a:r>
          <a:endParaRPr lang="en-US" sz="3000" kern="1200" dirty="0"/>
        </a:p>
      </dsp:txBody>
      <dsp:txXfrm>
        <a:off x="652831" y="4188231"/>
        <a:ext cx="8447938" cy="799138"/>
      </dsp:txXfrm>
    </dsp:sp>
    <dsp:sp modelId="{441FED84-A0AB-4812-95AA-A21BC899E337}">
      <dsp:nvSpPr>
        <dsp:cNvPr id="0" name=""/>
        <dsp:cNvSpPr/>
      </dsp:nvSpPr>
      <dsp:spPr>
        <a:xfrm>
          <a:off x="0" y="6468350"/>
          <a:ext cx="12192000" cy="16537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5" tIns="624840" rIns="946235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3000" kern="1200">
              <a:latin typeface="Arial" panose="020B0604020202020204" pitchFamily="34" charset="0"/>
              <a:cs typeface="Arial" panose="020B0604020202020204" pitchFamily="34" charset="0"/>
            </a:rPr>
            <a:t>An automated system was required to handle high volumes of queries instantly without human intervention.</a:t>
          </a:r>
          <a:endParaRPr lang="en-US" sz="3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6468350"/>
        <a:ext cx="12192000" cy="1653750"/>
      </dsp:txXfrm>
    </dsp:sp>
    <dsp:sp modelId="{8193C4B0-C2A0-4B22-8CB7-D77BB74C1671}">
      <dsp:nvSpPr>
        <dsp:cNvPr id="0" name=""/>
        <dsp:cNvSpPr/>
      </dsp:nvSpPr>
      <dsp:spPr>
        <a:xfrm>
          <a:off x="609600" y="6025550"/>
          <a:ext cx="8534400" cy="8856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580" tIns="0" rIns="322580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000" b="1" kern="1200" dirty="0">
              <a:latin typeface="Arial" panose="020B0604020202020204" pitchFamily="34" charset="0"/>
              <a:cs typeface="Arial" panose="020B0604020202020204" pitchFamily="34" charset="0"/>
            </a:rPr>
            <a:t>Need for Solution</a:t>
          </a:r>
          <a:endParaRPr lang="en-US" sz="3000" kern="1200" dirty="0"/>
        </a:p>
      </dsp:txBody>
      <dsp:txXfrm>
        <a:off x="652831" y="6068781"/>
        <a:ext cx="8447938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76751-DE03-4B2F-A8A4-5C32A2700EDA}">
      <dsp:nvSpPr>
        <dsp:cNvPr id="0" name=""/>
        <dsp:cNvSpPr/>
      </dsp:nvSpPr>
      <dsp:spPr>
        <a:xfrm>
          <a:off x="1040110" y="535002"/>
          <a:ext cx="10641330" cy="3325415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2415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300" b="1" kern="1200" dirty="0">
              <a:latin typeface="Arial" panose="020B0604020202020204" pitchFamily="34" charset="0"/>
              <a:cs typeface="Arial" panose="020B0604020202020204" pitchFamily="34" charset="0"/>
            </a:rPr>
            <a:t>Platform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Integrates Google Dialogflow (Frontend) with a Python Flask Server (Backend).</a:t>
          </a:r>
          <a:endParaRPr lang="en-US" sz="2600" kern="1200" dirty="0"/>
        </a:p>
      </dsp:txBody>
      <dsp:txXfrm>
        <a:off x="1040110" y="535002"/>
        <a:ext cx="10641330" cy="3325415"/>
      </dsp:txXfrm>
    </dsp:sp>
    <dsp:sp modelId="{A45CBB5E-967E-4204-91C8-CBFF9D7C6708}">
      <dsp:nvSpPr>
        <dsp:cNvPr id="0" name=""/>
        <dsp:cNvSpPr/>
      </dsp:nvSpPr>
      <dsp:spPr>
        <a:xfrm>
          <a:off x="510559" y="181168"/>
          <a:ext cx="2500117" cy="323867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2000" b="-2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445F5-D613-4B0A-8F25-D65D910562AB}">
      <dsp:nvSpPr>
        <dsp:cNvPr id="0" name=""/>
        <dsp:cNvSpPr/>
      </dsp:nvSpPr>
      <dsp:spPr>
        <a:xfrm>
          <a:off x="1038900" y="4621416"/>
          <a:ext cx="10641330" cy="3325415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2415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300" b="1" kern="1200" dirty="0">
              <a:latin typeface="Arial" panose="020B0604020202020204" pitchFamily="34" charset="0"/>
              <a:cs typeface="Arial" panose="020B0604020202020204" pitchFamily="34" charset="0"/>
            </a:rPr>
            <a:t>Functionality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Understands natural English queries via NLP.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Fetches real-time course details from </a:t>
          </a:r>
          <a:r>
            <a:rPr lang="en-US" sz="2600" b="1" kern="1200" dirty="0">
              <a:latin typeface="Arial" panose="020B0604020202020204" pitchFamily="34" charset="0"/>
              <a:cs typeface="Arial" panose="020B0604020202020204" pitchFamily="34" charset="0"/>
            </a:rPr>
            <a:t>MySQL Database</a:t>
          </a: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Validates user inputs (e.g., checking if a course exists).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Arial" panose="020B0604020202020204" pitchFamily="34" charset="0"/>
              <a:cs typeface="Arial" panose="020B0604020202020204" pitchFamily="34" charset="0"/>
            </a:rPr>
            <a:t>Saves student registration data directly into the database.</a:t>
          </a:r>
        </a:p>
      </dsp:txBody>
      <dsp:txXfrm>
        <a:off x="1038900" y="4621416"/>
        <a:ext cx="10641330" cy="3325415"/>
      </dsp:txXfrm>
    </dsp:sp>
    <dsp:sp modelId="{A816854F-65C8-4E96-98FD-ADEB886634F9}">
      <dsp:nvSpPr>
        <dsp:cNvPr id="0" name=""/>
        <dsp:cNvSpPr/>
      </dsp:nvSpPr>
      <dsp:spPr>
        <a:xfrm>
          <a:off x="511769" y="4240993"/>
          <a:ext cx="2495275" cy="329185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6000" r="-6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A3A908-4256-4AA6-B692-DC012285D18A}">
      <dsp:nvSpPr>
        <dsp:cNvPr id="0" name=""/>
        <dsp:cNvSpPr/>
      </dsp:nvSpPr>
      <dsp:spPr>
        <a:xfrm rot="10800000">
          <a:off x="2990421" y="1375"/>
          <a:ext cx="10793349" cy="10871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418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strike="noStrike" kern="1200" spc="-44" dirty="0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Course Info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u="none" strike="noStrike" kern="1200" spc="-37" dirty="0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Provides detailed information about available courses.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262217" y="1375"/>
        <a:ext cx="10521553" cy="1087184"/>
      </dsp:txXfrm>
    </dsp:sp>
    <dsp:sp modelId="{CC9D98B2-9C9D-4DFF-BD79-A3A02FCEC836}">
      <dsp:nvSpPr>
        <dsp:cNvPr id="0" name=""/>
        <dsp:cNvSpPr/>
      </dsp:nvSpPr>
      <dsp:spPr>
        <a:xfrm>
          <a:off x="2446829" y="1375"/>
          <a:ext cx="1087184" cy="108718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12013-3F6E-4687-8CC0-D46F164E12BB}">
      <dsp:nvSpPr>
        <dsp:cNvPr id="0" name=""/>
        <dsp:cNvSpPr/>
      </dsp:nvSpPr>
      <dsp:spPr>
        <a:xfrm rot="10800000">
          <a:off x="2990421" y="1413093"/>
          <a:ext cx="10793349" cy="10871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418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strike="noStrike" kern="1200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Schedule Info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u="none" strike="noStrike" kern="1200" spc="-37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Offers real-time updates on class schedules.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262217" y="1413093"/>
        <a:ext cx="10521553" cy="1087184"/>
      </dsp:txXfrm>
    </dsp:sp>
    <dsp:sp modelId="{753D0D5E-2FF0-4861-8BC5-A4342E02D8B9}">
      <dsp:nvSpPr>
        <dsp:cNvPr id="0" name=""/>
        <dsp:cNvSpPr/>
      </dsp:nvSpPr>
      <dsp:spPr>
        <a:xfrm>
          <a:off x="2446829" y="1413093"/>
          <a:ext cx="1087184" cy="108718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99548B-F84D-432D-A941-73BC990EF653}">
      <dsp:nvSpPr>
        <dsp:cNvPr id="0" name=""/>
        <dsp:cNvSpPr/>
      </dsp:nvSpPr>
      <dsp:spPr>
        <a:xfrm rot="10800000">
          <a:off x="2990421" y="2824810"/>
          <a:ext cx="10793349" cy="10871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418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strike="noStrike" kern="1200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Active Courses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u="none" strike="noStrike" kern="1200" spc="-37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Lists courses that are currently available for enrollment.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262217" y="2824810"/>
        <a:ext cx="10521553" cy="1087184"/>
      </dsp:txXfrm>
    </dsp:sp>
    <dsp:sp modelId="{B43D9E10-C66D-4172-8BDF-47D6AD8FB550}">
      <dsp:nvSpPr>
        <dsp:cNvPr id="0" name=""/>
        <dsp:cNvSpPr/>
      </dsp:nvSpPr>
      <dsp:spPr>
        <a:xfrm>
          <a:off x="2446829" y="2824810"/>
          <a:ext cx="1087184" cy="108718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9C68D-3F28-42F2-B46F-1D8A431A3B4E}">
      <dsp:nvSpPr>
        <dsp:cNvPr id="0" name=""/>
        <dsp:cNvSpPr/>
      </dsp:nvSpPr>
      <dsp:spPr>
        <a:xfrm rot="10800000">
          <a:off x="2990421" y="4236528"/>
          <a:ext cx="10793349" cy="10871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418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strike="noStrike" kern="1200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Registration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u="none" strike="noStrike" kern="1200" spc="-37" dirty="0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Facilitates smooth registration for selected courses.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262217" y="4236528"/>
        <a:ext cx="10521553" cy="1087184"/>
      </dsp:txXfrm>
    </dsp:sp>
    <dsp:sp modelId="{A52F85C5-32F7-4445-A458-9212EC614EA5}">
      <dsp:nvSpPr>
        <dsp:cNvPr id="0" name=""/>
        <dsp:cNvSpPr/>
      </dsp:nvSpPr>
      <dsp:spPr>
        <a:xfrm>
          <a:off x="2446829" y="4236528"/>
          <a:ext cx="1087184" cy="1087184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56313-E634-44B0-B225-66E0FFE1D2EE}">
      <dsp:nvSpPr>
        <dsp:cNvPr id="0" name=""/>
        <dsp:cNvSpPr/>
      </dsp:nvSpPr>
      <dsp:spPr>
        <a:xfrm rot="10800000">
          <a:off x="2990421" y="5648245"/>
          <a:ext cx="10793349" cy="10871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418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strike="noStrike" kern="1200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Certificate Status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u="none" strike="noStrike" kern="1200" spc="-37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Displays current status of course completion certificates.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262217" y="5648245"/>
        <a:ext cx="10521553" cy="1087184"/>
      </dsp:txXfrm>
    </dsp:sp>
    <dsp:sp modelId="{2D9094F7-B374-4A0E-A77D-B63DF6A005D8}">
      <dsp:nvSpPr>
        <dsp:cNvPr id="0" name=""/>
        <dsp:cNvSpPr/>
      </dsp:nvSpPr>
      <dsp:spPr>
        <a:xfrm>
          <a:off x="2446829" y="5648245"/>
          <a:ext cx="1087184" cy="1087184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91E126-3A44-4CDF-B931-CF3F07EB4105}">
      <dsp:nvSpPr>
        <dsp:cNvPr id="0" name=""/>
        <dsp:cNvSpPr/>
      </dsp:nvSpPr>
      <dsp:spPr>
        <a:xfrm rot="10800000">
          <a:off x="2990421" y="7059963"/>
          <a:ext cx="10793349" cy="10871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418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strike="noStrike" kern="1200" spc="-44">
              <a:latin typeface="Arial" panose="020B0604020202020204" pitchFamily="34" charset="0"/>
              <a:ea typeface="Helvetica World Bold"/>
              <a:cs typeface="Arial" panose="020B0604020202020204" pitchFamily="34" charset="0"/>
              <a:sym typeface="Helvetica World Bold"/>
            </a:rPr>
            <a:t>Course Recommendation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u="none" strike="noStrike" kern="1200" spc="-37" dirty="0">
              <a:latin typeface="Arial" panose="020B0604020202020204" pitchFamily="34" charset="0"/>
              <a:ea typeface="Helvetica World"/>
              <a:cs typeface="Arial" panose="020B0604020202020204" pitchFamily="34" charset="0"/>
              <a:sym typeface="Helvetica World"/>
            </a:rPr>
            <a:t>Suggests relevant courses based on user input.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3262217" y="7059963"/>
        <a:ext cx="10521553" cy="1087184"/>
      </dsp:txXfrm>
    </dsp:sp>
    <dsp:sp modelId="{A998D191-E579-4CEF-8388-2A0705F902C3}">
      <dsp:nvSpPr>
        <dsp:cNvPr id="0" name=""/>
        <dsp:cNvSpPr/>
      </dsp:nvSpPr>
      <dsp:spPr>
        <a:xfrm>
          <a:off x="2446829" y="7059963"/>
          <a:ext cx="1087184" cy="1087184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BFB24-1D72-4311-8C63-DA6781793871}">
      <dsp:nvSpPr>
        <dsp:cNvPr id="0" name=""/>
        <dsp:cNvSpPr/>
      </dsp:nvSpPr>
      <dsp:spPr>
        <a:xfrm>
          <a:off x="241696" y="1081841"/>
          <a:ext cx="5657850" cy="1768078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7578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Wingdings" panose="05000000000000000000" pitchFamily="2" charset="2"/>
            <a:buNone/>
          </a:pPr>
          <a:r>
            <a:rPr kumimoji="0" lang="en-US" altLang="en-US" sz="34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Frontend / NLP Engine: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sz="27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Google Dialogflow ES.</a:t>
          </a:r>
          <a:endParaRPr lang="en-US" sz="2700" kern="1200" dirty="0"/>
        </a:p>
      </dsp:txBody>
      <dsp:txXfrm>
        <a:off x="241696" y="1081841"/>
        <a:ext cx="5657850" cy="1768078"/>
      </dsp:txXfrm>
    </dsp:sp>
    <dsp:sp modelId="{F85FFA23-4773-402B-851E-777D5AD5FAC5}">
      <dsp:nvSpPr>
        <dsp:cNvPr id="0" name=""/>
        <dsp:cNvSpPr/>
      </dsp:nvSpPr>
      <dsp:spPr>
        <a:xfrm>
          <a:off x="5953" y="826452"/>
          <a:ext cx="1237654" cy="185648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1000" b="-1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6815EC-5D06-4950-8C1E-E7F2B255153D}">
      <dsp:nvSpPr>
        <dsp:cNvPr id="0" name=""/>
        <dsp:cNvSpPr/>
      </dsp:nvSpPr>
      <dsp:spPr>
        <a:xfrm>
          <a:off x="6528196" y="1081841"/>
          <a:ext cx="5657850" cy="1768078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7578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Wingdings" panose="05000000000000000000" pitchFamily="2" charset="2"/>
            <a:buNone/>
          </a:pPr>
          <a:r>
            <a:rPr kumimoji="0" lang="en-US" altLang="en-US" sz="34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Backend Framework: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sz="27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Python (Flask).</a:t>
          </a:r>
          <a:endParaRPr lang="en-US" sz="2700" kern="1200" dirty="0"/>
        </a:p>
      </dsp:txBody>
      <dsp:txXfrm>
        <a:off x="6528196" y="1081841"/>
        <a:ext cx="5657850" cy="1768078"/>
      </dsp:txXfrm>
    </dsp:sp>
    <dsp:sp modelId="{75183969-FD79-4072-9594-BCD37E2FBB95}">
      <dsp:nvSpPr>
        <dsp:cNvPr id="0" name=""/>
        <dsp:cNvSpPr/>
      </dsp:nvSpPr>
      <dsp:spPr>
        <a:xfrm>
          <a:off x="6292453" y="826452"/>
          <a:ext cx="1237654" cy="185648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1000" b="-1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2881AC-A1FC-4DF7-AB59-220798E65FF4}">
      <dsp:nvSpPr>
        <dsp:cNvPr id="0" name=""/>
        <dsp:cNvSpPr/>
      </dsp:nvSpPr>
      <dsp:spPr>
        <a:xfrm>
          <a:off x="241696" y="3307655"/>
          <a:ext cx="5657850" cy="1768078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7578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Wingdings" panose="05000000000000000000" pitchFamily="2" charset="2"/>
            <a:buNone/>
          </a:pPr>
          <a:r>
            <a:rPr kumimoji="0" lang="en-US" altLang="en-US" sz="34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Database: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sz="27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MySQL (XAMPP Server).</a:t>
          </a:r>
          <a:endParaRPr lang="en-US" sz="2700" kern="1200" dirty="0"/>
        </a:p>
      </dsp:txBody>
      <dsp:txXfrm>
        <a:off x="241696" y="3307655"/>
        <a:ext cx="5657850" cy="1768078"/>
      </dsp:txXfrm>
    </dsp:sp>
    <dsp:sp modelId="{5A5E5A2D-42DD-4734-B925-4BAA681EA5C1}">
      <dsp:nvSpPr>
        <dsp:cNvPr id="0" name=""/>
        <dsp:cNvSpPr/>
      </dsp:nvSpPr>
      <dsp:spPr>
        <a:xfrm>
          <a:off x="5953" y="3052266"/>
          <a:ext cx="1237654" cy="1856482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250" r="125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C3680-1EB8-4389-8B53-86F6EC928138}">
      <dsp:nvSpPr>
        <dsp:cNvPr id="0" name=""/>
        <dsp:cNvSpPr/>
      </dsp:nvSpPr>
      <dsp:spPr>
        <a:xfrm>
          <a:off x="6528196" y="3307655"/>
          <a:ext cx="5657850" cy="1768078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7578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Wingdings" panose="05000000000000000000" pitchFamily="2" charset="2"/>
            <a:buNone/>
          </a:pPr>
          <a:r>
            <a:rPr kumimoji="0" lang="en-US" altLang="en-US" sz="34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Tunneling Service: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sz="27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Ngrok (To expose local server to cloud).</a:t>
          </a:r>
          <a:endParaRPr lang="en-US" sz="2700" kern="1200" dirty="0"/>
        </a:p>
      </dsp:txBody>
      <dsp:txXfrm>
        <a:off x="6528196" y="3307655"/>
        <a:ext cx="5657850" cy="1768078"/>
      </dsp:txXfrm>
    </dsp:sp>
    <dsp:sp modelId="{35ED1B49-9479-4702-95E1-78DE007E1CA3}">
      <dsp:nvSpPr>
        <dsp:cNvPr id="0" name=""/>
        <dsp:cNvSpPr/>
      </dsp:nvSpPr>
      <dsp:spPr>
        <a:xfrm>
          <a:off x="6292453" y="3052266"/>
          <a:ext cx="1237654" cy="1856482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1250" r="125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F661F-0E77-43DC-B9B0-A56625D4854B}">
      <dsp:nvSpPr>
        <dsp:cNvPr id="0" name=""/>
        <dsp:cNvSpPr/>
      </dsp:nvSpPr>
      <dsp:spPr>
        <a:xfrm>
          <a:off x="3384946" y="5533469"/>
          <a:ext cx="5657850" cy="1768078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7578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Wingdings" panose="05000000000000000000" pitchFamily="2" charset="2"/>
            <a:buNone/>
          </a:pPr>
          <a:r>
            <a:rPr kumimoji="0" lang="en-US" altLang="en-US" sz="3400" b="1" i="0" u="none" strike="noStrike" kern="1200" cap="none" normalizeH="0" baseline="0">
              <a:ln/>
              <a:effectLst/>
              <a:latin typeface="Arial" panose="020B0604020202020204" pitchFamily="34" charset="0"/>
            </a:rPr>
            <a:t>IDE:</a:t>
          </a:r>
          <a:endParaRPr lang="en-US" sz="34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Wingdings" panose="05000000000000000000" pitchFamily="2" charset="2"/>
            <a:buChar char="§"/>
          </a:pPr>
          <a:r>
            <a:rPr kumimoji="0" lang="en-US" altLang="en-US" sz="2700" b="0" i="0" u="none" strike="noStrike" kern="1200" cap="none" normalizeH="0" baseline="0">
              <a:ln/>
              <a:effectLst/>
              <a:latin typeface="Arial" panose="020B0604020202020204" pitchFamily="34" charset="0"/>
            </a:rPr>
            <a:t>Visual Studio Code.</a:t>
          </a:r>
          <a:endParaRPr lang="en-US" sz="2700" kern="1200" dirty="0"/>
        </a:p>
      </dsp:txBody>
      <dsp:txXfrm>
        <a:off x="3384946" y="5533469"/>
        <a:ext cx="5657850" cy="1768078"/>
      </dsp:txXfrm>
    </dsp:sp>
    <dsp:sp modelId="{4FF42A94-D1E8-4870-9006-ADA5DFF0ABBF}">
      <dsp:nvSpPr>
        <dsp:cNvPr id="0" name=""/>
        <dsp:cNvSpPr/>
      </dsp:nvSpPr>
      <dsp:spPr>
        <a:xfrm>
          <a:off x="3149203" y="5278080"/>
          <a:ext cx="1237654" cy="1856482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06F12-C3A4-43A6-B460-4C690972110F}">
      <dsp:nvSpPr>
        <dsp:cNvPr id="0" name=""/>
        <dsp:cNvSpPr/>
      </dsp:nvSpPr>
      <dsp:spPr>
        <a:xfrm>
          <a:off x="0" y="96799"/>
          <a:ext cx="6577584" cy="12527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Arial" panose="020B0604020202020204" pitchFamily="34" charset="0"/>
              <a:cs typeface="Arial" panose="020B0604020202020204" pitchFamily="34" charset="0"/>
            </a:rPr>
            <a:t>Data Flow</a:t>
          </a:r>
          <a:endParaRPr lang="en-US" sz="3200" kern="1200" dirty="0"/>
        </a:p>
      </dsp:txBody>
      <dsp:txXfrm>
        <a:off x="0" y="96799"/>
        <a:ext cx="6577584" cy="835200"/>
      </dsp:txXfrm>
    </dsp:sp>
    <dsp:sp modelId="{1AC04774-2168-42B9-BFAF-A8D118F25810}">
      <dsp:nvSpPr>
        <dsp:cNvPr id="0" name=""/>
        <dsp:cNvSpPr/>
      </dsp:nvSpPr>
      <dsp:spPr>
        <a:xfrm>
          <a:off x="1347216" y="931999"/>
          <a:ext cx="6577584" cy="70992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1" kern="1200">
              <a:latin typeface="Arial" panose="020B0604020202020204" pitchFamily="34" charset="0"/>
              <a:cs typeface="Arial" panose="020B0604020202020204" pitchFamily="34" charset="0"/>
            </a:rPr>
            <a:t>User Input</a:t>
          </a:r>
          <a:endParaRPr lang="en-US" sz="2900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Student types a query.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Intent Matching</a:t>
          </a:r>
          <a:endParaRPr lang="en-US" sz="2900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Dialogflow identifies the user's intent.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Webhook Call</a:t>
          </a:r>
          <a:endParaRPr lang="en-US" sz="2900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JSON request sent to Python Backend.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Database Operation</a:t>
          </a:r>
          <a:endParaRPr lang="en-US" sz="2900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Python executes SQL (SELECT/INSERT).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Response</a:t>
          </a:r>
          <a:endParaRPr lang="en-US" sz="2900" kern="1200" dirty="0"/>
        </a:p>
        <a:p>
          <a:pPr marL="571500" lvl="2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Arial" panose="020B0604020202020204" pitchFamily="34" charset="0"/>
              <a:cs typeface="Arial" panose="020B0604020202020204" pitchFamily="34" charset="0"/>
            </a:rPr>
            <a:t>Data is formatted and sent back to the user. </a:t>
          </a:r>
          <a:endParaRPr lang="en-US" sz="2900" kern="1200" dirty="0"/>
        </a:p>
      </dsp:txBody>
      <dsp:txXfrm>
        <a:off x="1539867" y="1124650"/>
        <a:ext cx="6192282" cy="67138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BA3E7-D965-4E8A-AB5A-FC22A3E7C049}">
      <dsp:nvSpPr>
        <dsp:cNvPr id="0" name=""/>
        <dsp:cNvSpPr/>
      </dsp:nvSpPr>
      <dsp:spPr>
        <a:xfrm>
          <a:off x="0" y="0"/>
          <a:ext cx="93154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6075D8-23F5-485E-99FD-862AC8C07754}">
      <dsp:nvSpPr>
        <dsp:cNvPr id="0" name=""/>
        <dsp:cNvSpPr/>
      </dsp:nvSpPr>
      <dsp:spPr>
        <a:xfrm>
          <a:off x="0" y="0"/>
          <a:ext cx="1863090" cy="695960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Arial" panose="020B0604020202020204" pitchFamily="34" charset="0"/>
              <a:cs typeface="Arial" panose="020B0604020202020204" pitchFamily="34" charset="0"/>
            </a:rPr>
            <a:t>Database Schema</a:t>
          </a:r>
          <a:endParaRPr lang="en-US" sz="2900" kern="1200" dirty="0"/>
        </a:p>
      </dsp:txBody>
      <dsp:txXfrm>
        <a:off x="0" y="0"/>
        <a:ext cx="1863090" cy="6959600"/>
      </dsp:txXfrm>
    </dsp:sp>
    <dsp:sp modelId="{88C94372-0CA6-423E-8795-3CD8C8475E51}">
      <dsp:nvSpPr>
        <dsp:cNvPr id="0" name=""/>
        <dsp:cNvSpPr/>
      </dsp:nvSpPr>
      <dsp:spPr>
        <a:xfrm>
          <a:off x="2002821" y="81812"/>
          <a:ext cx="3586448" cy="16362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latin typeface="Arial" panose="020B0604020202020204" pitchFamily="34" charset="0"/>
              <a:cs typeface="Arial" panose="020B0604020202020204" pitchFamily="34" charset="0"/>
            </a:rPr>
            <a:t>courses Table</a:t>
          </a:r>
          <a:endParaRPr lang="en-US" sz="4200" kern="1200" dirty="0"/>
        </a:p>
      </dsp:txBody>
      <dsp:txXfrm>
        <a:off x="2002821" y="81812"/>
        <a:ext cx="3586448" cy="1636253"/>
      </dsp:txXfrm>
    </dsp:sp>
    <dsp:sp modelId="{4E4AAD5D-4A7E-491E-BCF6-86E0F67B9DAB}">
      <dsp:nvSpPr>
        <dsp:cNvPr id="0" name=""/>
        <dsp:cNvSpPr/>
      </dsp:nvSpPr>
      <dsp:spPr>
        <a:xfrm>
          <a:off x="5729001" y="81812"/>
          <a:ext cx="3586448" cy="16362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Arial" panose="020B0604020202020204" pitchFamily="34" charset="0"/>
              <a:cs typeface="Arial" panose="020B0604020202020204" pitchFamily="34" charset="0"/>
            </a:rPr>
            <a:t>Stores static info (Fee, Duration, Mode).</a:t>
          </a:r>
          <a:endParaRPr lang="en-US" sz="3400" kern="1200" dirty="0"/>
        </a:p>
      </dsp:txBody>
      <dsp:txXfrm>
        <a:off x="5729001" y="81812"/>
        <a:ext cx="3586448" cy="1636253"/>
      </dsp:txXfrm>
    </dsp:sp>
    <dsp:sp modelId="{796DAFB5-527E-4664-8D3A-E28B7A537230}">
      <dsp:nvSpPr>
        <dsp:cNvPr id="0" name=""/>
        <dsp:cNvSpPr/>
      </dsp:nvSpPr>
      <dsp:spPr>
        <a:xfrm>
          <a:off x="1863090" y="1718066"/>
          <a:ext cx="7452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56290-2416-47EA-85BC-6A147D356404}">
      <dsp:nvSpPr>
        <dsp:cNvPr id="0" name=""/>
        <dsp:cNvSpPr/>
      </dsp:nvSpPr>
      <dsp:spPr>
        <a:xfrm>
          <a:off x="2002821" y="1799878"/>
          <a:ext cx="3586448" cy="16362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latin typeface="Arial" panose="020B0604020202020204" pitchFamily="34" charset="0"/>
              <a:cs typeface="Arial" panose="020B0604020202020204" pitchFamily="34" charset="0"/>
            </a:rPr>
            <a:t>registrations Table</a:t>
          </a:r>
          <a:endParaRPr lang="en-US" sz="4200" kern="1200" dirty="0"/>
        </a:p>
      </dsp:txBody>
      <dsp:txXfrm>
        <a:off x="2002821" y="1799878"/>
        <a:ext cx="3586448" cy="1636253"/>
      </dsp:txXfrm>
    </dsp:sp>
    <dsp:sp modelId="{44A47314-2DCA-4D1D-916B-08E3287C5CBB}">
      <dsp:nvSpPr>
        <dsp:cNvPr id="0" name=""/>
        <dsp:cNvSpPr/>
      </dsp:nvSpPr>
      <dsp:spPr>
        <a:xfrm>
          <a:off x="5729001" y="1799878"/>
          <a:ext cx="3586448" cy="16362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Arial" panose="020B0604020202020204" pitchFamily="34" charset="0"/>
              <a:cs typeface="Arial" panose="020B0604020202020204" pitchFamily="34" charset="0"/>
            </a:rPr>
            <a:t>Stores dynamic student data </a:t>
          </a:r>
          <a:endParaRPr lang="en-US" sz="3400" kern="1200" dirty="0"/>
        </a:p>
      </dsp:txBody>
      <dsp:txXfrm>
        <a:off x="5729001" y="1799878"/>
        <a:ext cx="3586448" cy="1636253"/>
      </dsp:txXfrm>
    </dsp:sp>
    <dsp:sp modelId="{C73E193C-A24E-4647-8D0C-7019A952C670}">
      <dsp:nvSpPr>
        <dsp:cNvPr id="0" name=""/>
        <dsp:cNvSpPr/>
      </dsp:nvSpPr>
      <dsp:spPr>
        <a:xfrm>
          <a:off x="1863090" y="3436132"/>
          <a:ext cx="7452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75F46-0FA0-4609-9524-F2C96F76411E}">
      <dsp:nvSpPr>
        <dsp:cNvPr id="0" name=""/>
        <dsp:cNvSpPr/>
      </dsp:nvSpPr>
      <dsp:spPr>
        <a:xfrm>
          <a:off x="2002821" y="3517945"/>
          <a:ext cx="3586448" cy="16362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latin typeface="Arial" panose="020B0604020202020204" pitchFamily="34" charset="0"/>
              <a:cs typeface="Arial" panose="020B0604020202020204" pitchFamily="34" charset="0"/>
            </a:rPr>
            <a:t>schedules Table</a:t>
          </a:r>
          <a:endParaRPr lang="en-US" sz="4200" kern="1200" dirty="0"/>
        </a:p>
      </dsp:txBody>
      <dsp:txXfrm>
        <a:off x="2002821" y="3517945"/>
        <a:ext cx="3586448" cy="1636253"/>
      </dsp:txXfrm>
    </dsp:sp>
    <dsp:sp modelId="{25F4D7D5-B7C5-4D4C-BA02-460E8F8BD5BE}">
      <dsp:nvSpPr>
        <dsp:cNvPr id="0" name=""/>
        <dsp:cNvSpPr/>
      </dsp:nvSpPr>
      <dsp:spPr>
        <a:xfrm>
          <a:off x="5729001" y="3517945"/>
          <a:ext cx="3586448" cy="16362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400" kern="1200" dirty="0">
              <a:latin typeface="Arial" panose="020B0604020202020204" pitchFamily="34" charset="0"/>
              <a:cs typeface="Arial" panose="020B0604020202020204" pitchFamily="34" charset="0"/>
            </a:rPr>
            <a:t>Stores class days and timings.</a:t>
          </a:r>
          <a:endParaRPr lang="en-US" sz="3400" kern="1200" dirty="0"/>
        </a:p>
      </dsp:txBody>
      <dsp:txXfrm>
        <a:off x="5729001" y="3517945"/>
        <a:ext cx="3586448" cy="1636253"/>
      </dsp:txXfrm>
    </dsp:sp>
    <dsp:sp modelId="{6AA2A589-D635-48B0-83DA-BC035D51B40C}">
      <dsp:nvSpPr>
        <dsp:cNvPr id="0" name=""/>
        <dsp:cNvSpPr/>
      </dsp:nvSpPr>
      <dsp:spPr>
        <a:xfrm>
          <a:off x="1863090" y="5154198"/>
          <a:ext cx="7452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486040-2212-4FD6-A621-55F703C9EF22}">
      <dsp:nvSpPr>
        <dsp:cNvPr id="0" name=""/>
        <dsp:cNvSpPr/>
      </dsp:nvSpPr>
      <dsp:spPr>
        <a:xfrm>
          <a:off x="2002821" y="5236011"/>
          <a:ext cx="3586448" cy="16362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>
              <a:latin typeface="Arial" panose="020B0604020202020204" pitchFamily="34" charset="0"/>
              <a:cs typeface="Arial" panose="020B0604020202020204" pitchFamily="34" charset="0"/>
            </a:rPr>
            <a:t>certificates Table</a:t>
          </a:r>
          <a:endParaRPr lang="en-US" sz="4200" kern="1200" dirty="0"/>
        </a:p>
      </dsp:txBody>
      <dsp:txXfrm>
        <a:off x="2002821" y="5236011"/>
        <a:ext cx="3586448" cy="1636253"/>
      </dsp:txXfrm>
    </dsp:sp>
    <dsp:sp modelId="{94123726-D491-428D-9938-F1CE5C2BDCF0}">
      <dsp:nvSpPr>
        <dsp:cNvPr id="0" name=""/>
        <dsp:cNvSpPr/>
      </dsp:nvSpPr>
      <dsp:spPr>
        <a:xfrm>
          <a:off x="5729001" y="5236011"/>
          <a:ext cx="3586448" cy="1636253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Arial" panose="020B0604020202020204" pitchFamily="34" charset="0"/>
              <a:cs typeface="Arial" panose="020B0604020202020204" pitchFamily="34" charset="0"/>
            </a:rPr>
            <a:t>Stores completion status.</a:t>
          </a:r>
          <a:endParaRPr lang="en-US" sz="3400" kern="1200" dirty="0"/>
        </a:p>
      </dsp:txBody>
      <dsp:txXfrm>
        <a:off x="5729001" y="5236011"/>
        <a:ext cx="3586448" cy="1636253"/>
      </dsp:txXfrm>
    </dsp:sp>
    <dsp:sp modelId="{32C5A54F-D2AF-415F-A86E-6F250D156DC7}">
      <dsp:nvSpPr>
        <dsp:cNvPr id="0" name=""/>
        <dsp:cNvSpPr/>
      </dsp:nvSpPr>
      <dsp:spPr>
        <a:xfrm>
          <a:off x="1863090" y="6872265"/>
          <a:ext cx="74523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6469C-E093-43DF-A83A-249DC4A1AF44}">
      <dsp:nvSpPr>
        <dsp:cNvPr id="0" name=""/>
        <dsp:cNvSpPr/>
      </dsp:nvSpPr>
      <dsp:spPr>
        <a:xfrm rot="10800000">
          <a:off x="2960137" y="3197"/>
          <a:ext cx="9666055" cy="210181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843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1. Connection Pooling: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Implemented </a:t>
          </a:r>
          <a:r>
            <a:rPr lang="en-US" sz="2200" i="1" kern="1200" dirty="0"/>
            <a:t>mysql.connector.pooling </a:t>
          </a:r>
          <a:r>
            <a:rPr lang="en-US" sz="2200" kern="1200" dirty="0"/>
            <a:t>to manage multiple database connections efficiently, ensuring low latency.</a:t>
          </a:r>
        </a:p>
      </dsp:txBody>
      <dsp:txXfrm rot="10800000">
        <a:off x="3485591" y="3197"/>
        <a:ext cx="9140601" cy="2101816"/>
      </dsp:txXfrm>
    </dsp:sp>
    <dsp:sp modelId="{9C54BFCC-D7E0-45EF-ABC8-4FD7C763138B}">
      <dsp:nvSpPr>
        <dsp:cNvPr id="0" name=""/>
        <dsp:cNvSpPr/>
      </dsp:nvSpPr>
      <dsp:spPr>
        <a:xfrm>
          <a:off x="1909229" y="3197"/>
          <a:ext cx="2101816" cy="210181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7A1F4-FD56-4A91-8195-C7CEB394767A}">
      <dsp:nvSpPr>
        <dsp:cNvPr id="0" name=""/>
        <dsp:cNvSpPr/>
      </dsp:nvSpPr>
      <dsp:spPr>
        <a:xfrm rot="10800000">
          <a:off x="2960137" y="2732421"/>
          <a:ext cx="9666055" cy="210181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843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2. Context Management (Correction </a:t>
          </a:r>
          <a:r>
            <a:rPr lang="en-US" sz="2800" b="1" kern="1200"/>
            <a:t>Logic):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Developed a logic to intercept wrong course names during registration.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The system prompts the user to "Retry" and validates the new input without restarting the conversation.</a:t>
          </a:r>
        </a:p>
      </dsp:txBody>
      <dsp:txXfrm rot="10800000">
        <a:off x="3485591" y="2732421"/>
        <a:ext cx="9140601" cy="2101816"/>
      </dsp:txXfrm>
    </dsp:sp>
    <dsp:sp modelId="{E924E4E2-1FB3-49B2-90F5-29D1089C05A3}">
      <dsp:nvSpPr>
        <dsp:cNvPr id="0" name=""/>
        <dsp:cNvSpPr/>
      </dsp:nvSpPr>
      <dsp:spPr>
        <a:xfrm>
          <a:off x="1909229" y="2732421"/>
          <a:ext cx="2101816" cy="210181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F0F30-DF8C-4722-B050-B97AB4E16A8E}">
      <dsp:nvSpPr>
        <dsp:cNvPr id="0" name=""/>
        <dsp:cNvSpPr/>
      </dsp:nvSpPr>
      <dsp:spPr>
        <a:xfrm rot="10800000">
          <a:off x="2960137" y="5461646"/>
          <a:ext cx="9666055" cy="210181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843" tIns="106680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3. Security Implementation:</a:t>
          </a:r>
          <a:endParaRPr lang="en-US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Used </a:t>
          </a:r>
          <a:r>
            <a:rPr lang="en-US" sz="2200" b="1" kern="1200" dirty="0"/>
            <a:t>Parameterized SQL Queries (%s)</a:t>
          </a:r>
          <a:r>
            <a:rPr lang="en-US" sz="2200" kern="1200" dirty="0"/>
            <a:t> to prevent SQL Injection attacks and ensure data security.</a:t>
          </a:r>
        </a:p>
      </dsp:txBody>
      <dsp:txXfrm rot="10800000">
        <a:off x="3485591" y="5461646"/>
        <a:ext cx="9140601" cy="2101816"/>
      </dsp:txXfrm>
    </dsp:sp>
    <dsp:sp modelId="{541EDC5C-1243-474F-83FD-6EAD15B076B4}">
      <dsp:nvSpPr>
        <dsp:cNvPr id="0" name=""/>
        <dsp:cNvSpPr/>
      </dsp:nvSpPr>
      <dsp:spPr>
        <a:xfrm>
          <a:off x="1909229" y="5461646"/>
          <a:ext cx="2101816" cy="210181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4E7F3-74C2-42F3-A97C-D9BAB101199E}">
      <dsp:nvSpPr>
        <dsp:cNvPr id="0" name=""/>
        <dsp:cNvSpPr/>
      </dsp:nvSpPr>
      <dsp:spPr>
        <a:xfrm>
          <a:off x="13020" y="310556"/>
          <a:ext cx="14690083" cy="6484292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10604" r="10604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29211-FC99-41AD-87C8-E022804CE1B4}">
      <dsp:nvSpPr>
        <dsp:cNvPr id="0" name=""/>
        <dsp:cNvSpPr/>
      </dsp:nvSpPr>
      <dsp:spPr>
        <a:xfrm>
          <a:off x="3045781" y="6796189"/>
          <a:ext cx="8734727" cy="1072544"/>
        </a:xfrm>
        <a:prstGeom prst="flowChartProcess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User Interface: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The chatbot uses </a:t>
          </a:r>
          <a:r>
            <a:rPr lang="en-US" sz="1800" b="1" kern="1200" dirty="0">
              <a:latin typeface="Arial" panose="020B0604020202020204" pitchFamily="34" charset="0"/>
              <a:cs typeface="Arial" panose="020B0604020202020204" pitchFamily="34" charset="0"/>
            </a:rPr>
            <a:t>Rich Content (Chips &amp; Cards)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for a better user experience.</a:t>
          </a:r>
          <a:endParaRPr lang="en-US" sz="1800" kern="1200" dirty="0"/>
        </a:p>
      </dsp:txBody>
      <dsp:txXfrm>
        <a:off x="3045781" y="6796189"/>
        <a:ext cx="8734727" cy="1072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E31C5-C328-4B35-A5F4-8FAF664D3FA3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52049-99F3-457D-ACBF-04BD4D7DC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0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15DD3-7293-0C0E-9159-F09C36B84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27F40-C387-11CC-BE83-B6B3F41BD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BB247-E4CF-AEF8-C770-1B751A8EE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6AF73-6D31-BD2B-C52C-562D38321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52049-99F3-457D-ACBF-04BD4D7DC2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4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EFEEA-88E0-1698-D71B-3DE6DE15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9BCB1-90E5-ED51-5573-44D4E8F39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52AF1-314D-11CE-F69F-D3B7BD9F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F2CC-A2E8-4AC5-D537-BDC0C0CC4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52049-99F3-457D-ACBF-04BD4D7DC2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5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l">
              <a:defRPr sz="4000">
                <a:solidFill>
                  <a:schemeClr val="accent1"/>
                </a:solidFill>
                <a:latin typeface="Georgia Pro Condensed" panose="020B060402020202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2400">
                <a:latin typeface="Gotham" panose="0200050405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8000" kern="1200">
          <a:solidFill>
            <a:schemeClr val="accent1"/>
          </a:solidFill>
          <a:latin typeface="Georgia Pro Condensed" panose="020B060402020202020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9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dialogflow/doc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3C7459-155F-A25C-E439-742BDBE3B281}"/>
              </a:ext>
            </a:extLst>
          </p:cNvPr>
          <p:cNvSpPr txBox="1"/>
          <p:nvPr/>
        </p:nvSpPr>
        <p:spPr>
          <a:xfrm>
            <a:off x="1752600" y="2459778"/>
            <a:ext cx="14417372" cy="2683722"/>
          </a:xfrm>
          <a:prstGeom prst="rect">
            <a:avLst/>
          </a:prstGeom>
        </p:spPr>
        <p:txBody>
          <a:bodyPr vert="horz" lIns="137160" tIns="68580" rIns="137160" bIns="6858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</a:pPr>
            <a:r>
              <a:rPr lang="en-US" sz="72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NLP CHATBOT DEVELOPMENT USING DIALOGFLOW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328C8-9D69-A79D-921F-4AA47EA78614}"/>
              </a:ext>
            </a:extLst>
          </p:cNvPr>
          <p:cNvSpPr txBox="1"/>
          <p:nvPr/>
        </p:nvSpPr>
        <p:spPr>
          <a:xfrm>
            <a:off x="1098851" y="6101619"/>
            <a:ext cx="6475430" cy="819840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500"/>
              </a:spcBef>
            </a:pPr>
            <a:r>
              <a:rPr lang="en-US" sz="3300" b="1" dirty="0"/>
              <a:t>Supervisor Name: Abdullah Qamar</a:t>
            </a:r>
          </a:p>
        </p:txBody>
      </p:sp>
      <p:pic>
        <p:nvPicPr>
          <p:cNvPr id="8" name="Picture 7" descr="vu_logo">
            <a:extLst>
              <a:ext uri="{FF2B5EF4-FFF2-40B4-BE49-F238E27FC236}">
                <a16:creationId xmlns:a16="http://schemas.microsoft.com/office/drawing/2014/main" id="{A9F08482-8906-E098-E627-F16EF0E32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735" y="749509"/>
            <a:ext cx="2943225" cy="18430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9988A-AC65-30A2-1926-FE29E85A9C92}"/>
              </a:ext>
            </a:extLst>
          </p:cNvPr>
          <p:cNvSpPr txBox="1"/>
          <p:nvPr/>
        </p:nvSpPr>
        <p:spPr>
          <a:xfrm>
            <a:off x="5791200" y="9639300"/>
            <a:ext cx="6705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Department of Computer Science, Virtual University of Pakistan</a:t>
            </a:r>
          </a:p>
        </p:txBody>
      </p:sp>
    </p:spTree>
    <p:extLst>
      <p:ext uri="{BB962C8B-B14F-4D97-AF65-F5344CB8AC3E}">
        <p14:creationId xmlns:p14="http://schemas.microsoft.com/office/powerpoint/2010/main" val="2672928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480B9-3030-03CD-B6C8-810A9D505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7E1F77E-AE01-6044-7285-AC37B681DD0C}"/>
              </a:ext>
            </a:extLst>
          </p:cNvPr>
          <p:cNvSpPr txBox="1"/>
          <p:nvPr/>
        </p:nvSpPr>
        <p:spPr>
          <a:xfrm>
            <a:off x="460738" y="342900"/>
            <a:ext cx="13887450" cy="123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KEY TECHNICAL FEATURES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DB1F9C3-E826-F4BC-B591-6F8DAE163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1529326"/>
              </p:ext>
            </p:extLst>
          </p:nvPr>
        </p:nvGraphicFramePr>
        <p:xfrm>
          <a:off x="1876289" y="2377440"/>
          <a:ext cx="14535422" cy="7566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4458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0FD2C-1DB9-5B33-6022-99375890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ED83E99-0A8C-F1C3-1E8A-942D8D58A6DB}"/>
              </a:ext>
            </a:extLst>
          </p:cNvPr>
          <p:cNvSpPr txBox="1"/>
          <p:nvPr/>
        </p:nvSpPr>
        <p:spPr>
          <a:xfrm>
            <a:off x="685800" y="330798"/>
            <a:ext cx="16630650" cy="123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TESTING &amp; RESULTS (Interface)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1BFBBB-6B8D-5920-2790-3ACC6A544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844326"/>
              </p:ext>
            </p:extLst>
          </p:nvPr>
        </p:nvGraphicFramePr>
        <p:xfrm>
          <a:off x="1524000" y="1828202"/>
          <a:ext cx="14716125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133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04B2A-BBAC-AE24-6388-FD08B387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0AF5FD56-6796-45F7-E96F-DCF75E694E99}"/>
              </a:ext>
            </a:extLst>
          </p:cNvPr>
          <p:cNvSpPr txBox="1"/>
          <p:nvPr/>
        </p:nvSpPr>
        <p:spPr>
          <a:xfrm>
            <a:off x="634093" y="204699"/>
            <a:ext cx="16249650" cy="1264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TESTING &amp; RESULTS (Registration)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5062D-3FFB-8B18-0ACE-24DADF08A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3600" y="3965241"/>
            <a:ext cx="44958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FB64C0E-F933-B3B8-1A3D-422ED904D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281613"/>
              </p:ext>
            </p:extLst>
          </p:nvPr>
        </p:nvGraphicFramePr>
        <p:xfrm>
          <a:off x="1295400" y="2019300"/>
          <a:ext cx="7848600" cy="726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11CFF53-1A2D-2CF7-989C-C537F7415D82}"/>
              </a:ext>
            </a:extLst>
          </p:cNvPr>
          <p:cNvGrpSpPr/>
          <p:nvPr/>
        </p:nvGrpSpPr>
        <p:grpSpPr>
          <a:xfrm>
            <a:off x="11506200" y="2019300"/>
            <a:ext cx="5303520" cy="7863840"/>
            <a:chOff x="11811000" y="2171700"/>
            <a:chExt cx="5276850" cy="78654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AC8985-43DB-1704-053D-CA2CD10A6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1000" y="2171700"/>
              <a:ext cx="5276850" cy="78654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Freeform 9"/>
            <p:cNvSpPr/>
            <p:nvPr/>
          </p:nvSpPr>
          <p:spPr>
            <a:xfrm>
              <a:off x="16642080" y="9568815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4068508" h="4114800">
                  <a:moveTo>
                    <a:pt x="0" y="0"/>
                  </a:moveTo>
                  <a:lnTo>
                    <a:pt x="4068508" y="0"/>
                  </a:lnTo>
                  <a:lnTo>
                    <a:pt x="406850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035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49" y="2552700"/>
            <a:ext cx="5448300" cy="6711950"/>
            <a:chOff x="0" y="0"/>
            <a:chExt cx="1434943" cy="1767756"/>
          </a:xfrm>
          <a:solidFill>
            <a:schemeClr val="bg2">
              <a:lumMod val="25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49" y="2552700"/>
            <a:ext cx="5448300" cy="6711950"/>
            <a:chOff x="0" y="0"/>
            <a:chExt cx="1434943" cy="1767756"/>
          </a:xfrm>
          <a:solidFill>
            <a:schemeClr val="bg2">
              <a:lumMod val="25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2949" y="2552700"/>
            <a:ext cx="5448300" cy="6711950"/>
            <a:chOff x="0" y="0"/>
            <a:chExt cx="1434943" cy="1767756"/>
          </a:xfrm>
          <a:solidFill>
            <a:schemeClr val="bg2">
              <a:lumMod val="25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434943" cy="1767756"/>
            </a:xfrm>
            <a:custGeom>
              <a:avLst/>
              <a:gdLst/>
              <a:ahLst/>
              <a:cxnLst/>
              <a:rect l="l" t="t" r="r" b="b"/>
              <a:pathLst>
                <a:path w="1434943" h="1767756">
                  <a:moveTo>
                    <a:pt x="28420" y="0"/>
                  </a:moveTo>
                  <a:lnTo>
                    <a:pt x="1406524" y="0"/>
                  </a:lnTo>
                  <a:cubicBezTo>
                    <a:pt x="1422219" y="0"/>
                    <a:pt x="1434943" y="12724"/>
                    <a:pt x="1434943" y="28420"/>
                  </a:cubicBezTo>
                  <a:lnTo>
                    <a:pt x="1434943" y="1739337"/>
                  </a:lnTo>
                  <a:cubicBezTo>
                    <a:pt x="1434943" y="1755033"/>
                    <a:pt x="1422219" y="1767756"/>
                    <a:pt x="1406524" y="1767756"/>
                  </a:cubicBezTo>
                  <a:lnTo>
                    <a:pt x="28420" y="1767756"/>
                  </a:lnTo>
                  <a:cubicBezTo>
                    <a:pt x="12724" y="1767756"/>
                    <a:pt x="0" y="1755033"/>
                    <a:pt x="0" y="1739337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434943" cy="179633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052" y="3892550"/>
            <a:ext cx="4649694" cy="3581400"/>
            <a:chOff x="0" y="0"/>
            <a:chExt cx="1259398" cy="9700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2"/>
              <a:stretch>
                <a:fillRect l="-342" r="-342"/>
              </a:stretch>
            </a:blip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9152" y="3892550"/>
            <a:ext cx="4649694" cy="3581400"/>
            <a:chOff x="0" y="0"/>
            <a:chExt cx="1259398" cy="9700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3"/>
              <a:stretch>
                <a:fillRect l="-342" r="-342"/>
              </a:stretch>
            </a:blip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72252" y="3892550"/>
            <a:ext cx="4649694" cy="3581400"/>
            <a:chOff x="0" y="0"/>
            <a:chExt cx="1259398" cy="9700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9398" cy="970044"/>
            </a:xfrm>
            <a:custGeom>
              <a:avLst/>
              <a:gdLst/>
              <a:ahLst/>
              <a:cxnLst/>
              <a:rect l="l" t="t" r="r" b="b"/>
              <a:pathLst>
                <a:path w="1259398" h="970044">
                  <a:moveTo>
                    <a:pt x="33301" y="0"/>
                  </a:moveTo>
                  <a:lnTo>
                    <a:pt x="1226097" y="0"/>
                  </a:lnTo>
                  <a:cubicBezTo>
                    <a:pt x="1244489" y="0"/>
                    <a:pt x="1259398" y="14909"/>
                    <a:pt x="1259398" y="33301"/>
                  </a:cubicBezTo>
                  <a:lnTo>
                    <a:pt x="1259398" y="936743"/>
                  </a:lnTo>
                  <a:cubicBezTo>
                    <a:pt x="1259398" y="955135"/>
                    <a:pt x="1244489" y="970044"/>
                    <a:pt x="1226097" y="970044"/>
                  </a:cubicBezTo>
                  <a:lnTo>
                    <a:pt x="33301" y="970044"/>
                  </a:lnTo>
                  <a:cubicBezTo>
                    <a:pt x="24469" y="970044"/>
                    <a:pt x="15999" y="966535"/>
                    <a:pt x="9754" y="960290"/>
                  </a:cubicBezTo>
                  <a:cubicBezTo>
                    <a:pt x="3508" y="954045"/>
                    <a:pt x="0" y="945575"/>
                    <a:pt x="0" y="936743"/>
                  </a:cubicBezTo>
                  <a:lnTo>
                    <a:pt x="0" y="33301"/>
                  </a:lnTo>
                  <a:cubicBezTo>
                    <a:pt x="0" y="24469"/>
                    <a:pt x="3508" y="15999"/>
                    <a:pt x="9754" y="9754"/>
                  </a:cubicBezTo>
                  <a:cubicBezTo>
                    <a:pt x="15999" y="3508"/>
                    <a:pt x="24469" y="0"/>
                    <a:pt x="33301" y="0"/>
                  </a:cubicBezTo>
                  <a:close/>
                </a:path>
              </a:pathLst>
            </a:custGeom>
            <a:blipFill>
              <a:blip r:embed="rId4"/>
              <a:stretch>
                <a:fillRect l="-342" r="-342"/>
              </a:stretch>
            </a:blipFill>
          </p:spPr>
          <p:txBody>
            <a:bodyPr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1782" y="7927396"/>
            <a:ext cx="4738234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1"/>
              </a:lnSpc>
            </a:pPr>
            <a:r>
              <a:rPr lang="en-US" sz="1772" spc="-26">
                <a:solidFill>
                  <a:srgbClr val="FFFFFF"/>
                </a:solidFill>
                <a:latin typeface="Arial" panose="020B0604020202020204" pitchFamily="34" charset="0"/>
                <a:ea typeface="Helvetica World"/>
                <a:cs typeface="Arial" panose="020B0604020202020204" pitchFamily="34" charset="0"/>
                <a:sym typeface="Helvetica World"/>
              </a:rPr>
              <a:t>The chatbot successfully handled </a:t>
            </a:r>
            <a:r>
              <a:rPr lang="en-US" sz="1772" b="1" spc="-26">
                <a:solidFill>
                  <a:srgbClr val="FFFFFF"/>
                </a:solidFill>
                <a:latin typeface="Arial" panose="020B0604020202020204" pitchFamily="34" charset="0"/>
                <a:ea typeface="Helvetica World Bold"/>
                <a:cs typeface="Arial" panose="020B0604020202020204" pitchFamily="34" charset="0"/>
                <a:sym typeface="Helvetica World Bold"/>
              </a:rPr>
              <a:t>all intents</a:t>
            </a:r>
            <a:r>
              <a:rPr lang="en-US" sz="1772" spc="-26">
                <a:solidFill>
                  <a:srgbClr val="FFFFFF"/>
                </a:solidFill>
                <a:latin typeface="Arial" panose="020B0604020202020204" pitchFamily="34" charset="0"/>
                <a:ea typeface="Helvetica World"/>
                <a:cs typeface="Arial" panose="020B0604020202020204" pitchFamily="34" charset="0"/>
                <a:sym typeface="Helvetica World"/>
              </a:rPr>
              <a:t> triggered during testing sessions as expected.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1065" y="3025775"/>
            <a:ext cx="4699667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FFFFFF"/>
                </a:solidFill>
                <a:latin typeface="Arial" panose="020B0604020202020204" pitchFamily="34" charset="0"/>
                <a:ea typeface="Georgia Pro Condensed"/>
                <a:cs typeface="Arial" panose="020B0604020202020204" pitchFamily="34" charset="0"/>
                <a:sym typeface="Georgia Pro Condensed"/>
              </a:rPr>
              <a:t>Success Rates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73191" y="7927396"/>
            <a:ext cx="4741615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1"/>
              </a:lnSpc>
            </a:pPr>
            <a:r>
              <a:rPr lang="en-US" sz="1772" spc="-26">
                <a:solidFill>
                  <a:srgbClr val="FFFFFF"/>
                </a:solidFill>
                <a:latin typeface="Arial" panose="020B0604020202020204" pitchFamily="34" charset="0"/>
                <a:ea typeface="Helvetica World"/>
                <a:cs typeface="Arial" panose="020B0604020202020204" pitchFamily="34" charset="0"/>
                <a:sym typeface="Helvetica World"/>
              </a:rPr>
              <a:t>All database queries were executed in </a:t>
            </a:r>
            <a:r>
              <a:rPr lang="en-US" sz="1772" b="1" spc="-26">
                <a:solidFill>
                  <a:srgbClr val="FFFFFF"/>
                </a:solidFill>
                <a:latin typeface="Arial" panose="020B0604020202020204" pitchFamily="34" charset="0"/>
                <a:ea typeface="Helvetica World Bold"/>
                <a:cs typeface="Arial" panose="020B0604020202020204" pitchFamily="34" charset="0"/>
                <a:sym typeface="Helvetica World Bold"/>
              </a:rPr>
              <a:t>under one second</a:t>
            </a:r>
            <a:r>
              <a:rPr lang="en-US" sz="1772" spc="-26">
                <a:solidFill>
                  <a:srgbClr val="FFFFFF"/>
                </a:solidFill>
                <a:latin typeface="Arial" panose="020B0604020202020204" pitchFamily="34" charset="0"/>
                <a:ea typeface="Helvetica World"/>
                <a:cs typeface="Arial" panose="020B0604020202020204" pitchFamily="34" charset="0"/>
                <a:sym typeface="Helvetica World"/>
              </a:rPr>
              <a:t>, ensuring quick user responses.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73191" y="3025775"/>
            <a:ext cx="4741615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  <a:spcBef>
                <a:spcPct val="0"/>
              </a:spcBef>
            </a:pPr>
            <a:r>
              <a:rPr lang="en-US" sz="3800" u="none" strike="noStrike" spc="-95">
                <a:solidFill>
                  <a:srgbClr val="FFFFFF"/>
                </a:solidFill>
                <a:latin typeface="Arial" panose="020B0604020202020204" pitchFamily="34" charset="0"/>
                <a:ea typeface="Georgia Pro Condensed"/>
                <a:cs typeface="Arial" panose="020B0604020202020204" pitchFamily="34" charset="0"/>
                <a:sym typeface="Georgia Pro Condensed"/>
              </a:rPr>
              <a:t>Response Times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51108" y="7926244"/>
            <a:ext cx="4691983" cy="61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81"/>
              </a:lnSpc>
            </a:pPr>
            <a:r>
              <a:rPr lang="en-US" sz="1772" spc="-26">
                <a:solidFill>
                  <a:srgbClr val="FFFFFF"/>
                </a:solidFill>
                <a:latin typeface="Arial" panose="020B0604020202020204" pitchFamily="34" charset="0"/>
                <a:ea typeface="Helvetica World"/>
                <a:cs typeface="Arial" panose="020B0604020202020204" pitchFamily="34" charset="0"/>
                <a:sym typeface="Helvetica World"/>
              </a:rPr>
              <a:t>Users reported a </a:t>
            </a:r>
            <a:r>
              <a:rPr lang="en-US" sz="1772" b="1" spc="-26">
                <a:solidFill>
                  <a:srgbClr val="FFFFFF"/>
                </a:solidFill>
                <a:latin typeface="Arial" panose="020B0604020202020204" pitchFamily="34" charset="0"/>
                <a:ea typeface="Helvetica World Bold"/>
                <a:cs typeface="Arial" panose="020B0604020202020204" pitchFamily="34" charset="0"/>
                <a:sym typeface="Helvetica World Bold"/>
              </a:rPr>
              <a:t>smooth experience</a:t>
            </a:r>
            <a:r>
              <a:rPr lang="en-US" sz="1772" spc="-26">
                <a:solidFill>
                  <a:srgbClr val="FFFFFF"/>
                </a:solidFill>
                <a:latin typeface="Arial" panose="020B0604020202020204" pitchFamily="34" charset="0"/>
                <a:ea typeface="Helvetica World"/>
                <a:cs typeface="Arial" panose="020B0604020202020204" pitchFamily="34" charset="0"/>
                <a:sym typeface="Helvetica World"/>
              </a:rPr>
              <a:t> with small talk and general inquiries effectively handled.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51108" y="3025775"/>
            <a:ext cx="4691983" cy="543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0"/>
              </a:lnSpc>
            </a:pPr>
            <a:r>
              <a:rPr lang="en-US" sz="3800" spc="-95">
                <a:solidFill>
                  <a:srgbClr val="FFFFFF"/>
                </a:solidFill>
                <a:latin typeface="Arial" panose="020B0604020202020204" pitchFamily="34" charset="0"/>
                <a:ea typeface="Georgia Pro Condensed"/>
                <a:cs typeface="Arial" panose="020B0604020202020204" pitchFamily="34" charset="0"/>
                <a:sym typeface="Georgia Pro Condensed"/>
              </a:rPr>
              <a:t>User Experience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8200" y="333784"/>
            <a:ext cx="8172451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 b="1" spc="-200" dirty="0">
                <a:solidFill>
                  <a:srgbClr val="1E3A8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Results &amp; Testing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05DD2-44E5-A60B-B773-C0AFED7B6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52D897F-32BF-89CB-041E-4B907DC30A12}"/>
              </a:ext>
            </a:extLst>
          </p:cNvPr>
          <p:cNvSpPr txBox="1"/>
          <p:nvPr/>
        </p:nvSpPr>
        <p:spPr>
          <a:xfrm>
            <a:off x="666750" y="495300"/>
            <a:ext cx="15640050" cy="123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CONCLUSION &amp; FUTURE SCOPE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21C429D-F96F-350F-82F3-614C29122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2693431"/>
            <a:ext cx="14954250" cy="5910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successfully automates the inquiry and registration process.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reduces administrative workload and provides instant 24/7 support to students.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Enhancements: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Urdu Language Support: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Integrating Roman Urdu for broader accessibility.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 Gateway: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Adding JazzCash/EasyPaisa API for online fee submission.</a:t>
            </a:r>
          </a:p>
        </p:txBody>
      </p:sp>
    </p:spTree>
    <p:extLst>
      <p:ext uri="{BB962C8B-B14F-4D97-AF65-F5344CB8AC3E}">
        <p14:creationId xmlns:p14="http://schemas.microsoft.com/office/powerpoint/2010/main" val="62390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F6632-7D09-F8DD-CCA7-2C4B5758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8FA2F6D-EB3A-ED7B-40F9-6966B59E5AE7}"/>
              </a:ext>
            </a:extLst>
          </p:cNvPr>
          <p:cNvSpPr txBox="1"/>
          <p:nvPr/>
        </p:nvSpPr>
        <p:spPr>
          <a:xfrm>
            <a:off x="666750" y="581025"/>
            <a:ext cx="14039850" cy="1264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REFERENCES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AFE720-47B8-0867-F7EA-A451275F1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" y="3238500"/>
            <a:ext cx="15335250" cy="5114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Google Cloud. (2024). 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Dialogflow ES Documentation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. Retrieved from </a:t>
            </a: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https://cloud.google.com/dialogflow/docs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 Web Framework Documentation.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MySQL Connector/Python Developer Guide.</a:t>
            </a:r>
          </a:p>
          <a:p>
            <a:pPr marL="457200" marR="0" lvl="0" indent="-45720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0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DBEAF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124200" y="4305300"/>
            <a:ext cx="8317491" cy="199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956"/>
              </a:lnSpc>
            </a:pPr>
            <a:r>
              <a:rPr lang="en-US" sz="14956" spc="-523" dirty="0">
                <a:solidFill>
                  <a:srgbClr val="1E3A8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1650389">
            <a:off x="233704" y="8311833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9504A537-252F-050A-A85F-5B880B6F9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866900"/>
            <a:ext cx="8534400" cy="540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Group ID: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3600" dirty="0"/>
              <a:t>F2502F9228 (BC210414509) </a:t>
            </a:r>
          </a:p>
          <a:p>
            <a:pPr lvl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Supervised By: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Sir Abdullah Qamar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Student Name: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Muhammad Arslan Akhtar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Student ID: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BC210414509</a:t>
            </a:r>
          </a:p>
        </p:txBody>
      </p:sp>
      <p:pic>
        <p:nvPicPr>
          <p:cNvPr id="2" name="Picture 1" descr="vu_logo">
            <a:extLst>
              <a:ext uri="{FF2B5EF4-FFF2-40B4-BE49-F238E27FC236}">
                <a16:creationId xmlns:a16="http://schemas.microsoft.com/office/drawing/2014/main" id="{C6770427-0AC9-DB7B-1246-A86D9382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735" y="749509"/>
            <a:ext cx="2943225" cy="18430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AE810A-30A3-4D5F-1481-971A2BA9DAAC}"/>
              </a:ext>
            </a:extLst>
          </p:cNvPr>
          <p:cNvSpPr txBox="1"/>
          <p:nvPr/>
        </p:nvSpPr>
        <p:spPr>
          <a:xfrm>
            <a:off x="5791200" y="9639300"/>
            <a:ext cx="67056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Department of Computer Science, Virtual University of Pakistan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5F139079-D6F4-E8A7-F017-52419FC175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169424"/>
              </p:ext>
            </p:extLst>
          </p:nvPr>
        </p:nvGraphicFramePr>
        <p:xfrm>
          <a:off x="2232660" y="1417638"/>
          <a:ext cx="14607540" cy="7497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762000" y="342900"/>
            <a:ext cx="10306050" cy="123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PROJECT OVERVIEW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7725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61CE6-6C99-CA55-3FD4-9257C3763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68ACEEA-58F1-F7A3-732B-AFE7E420EE16}"/>
              </a:ext>
            </a:extLst>
          </p:cNvPr>
          <p:cNvSpPr txBox="1"/>
          <p:nvPr/>
        </p:nvSpPr>
        <p:spPr>
          <a:xfrm>
            <a:off x="685800" y="302036"/>
            <a:ext cx="11830050" cy="123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PROBLEM STATEMENT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FF88FB-FBB9-FB45-4DC6-1F217432E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378633"/>
              </p:ext>
            </p:extLst>
          </p:nvPr>
        </p:nvGraphicFramePr>
        <p:xfrm>
          <a:off x="3048000" y="1856964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182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B5C32-ABA0-ED32-FCAE-B1AD1AF8C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7137E52-4EB8-1AAA-6141-E5A4C5612F03}"/>
              </a:ext>
            </a:extLst>
          </p:cNvPr>
          <p:cNvSpPr txBox="1"/>
          <p:nvPr/>
        </p:nvSpPr>
        <p:spPr>
          <a:xfrm>
            <a:off x="695845" y="266700"/>
            <a:ext cx="12363450" cy="123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PROPOSED SOLUTION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85582C-DF71-7DF8-BDA2-3C7DF7A0E3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1067484"/>
              </p:ext>
            </p:extLst>
          </p:nvPr>
        </p:nvGraphicFramePr>
        <p:xfrm>
          <a:off x="4267200" y="20193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A98372-9B58-A4BA-5DFE-FC840B5A4799}"/>
              </a:ext>
            </a:extLst>
          </p:cNvPr>
          <p:cNvSpPr txBox="1"/>
          <p:nvPr/>
        </p:nvSpPr>
        <p:spPr>
          <a:xfrm>
            <a:off x="2590800" y="2171700"/>
            <a:ext cx="1415772" cy="7391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0" b="1" dirty="0">
                <a:latin typeface="ADAM.CG PRO" pitchFamily="50" charset="0"/>
                <a:cs typeface="Arial" panose="020B0604020202020204" pitchFamily="34" charset="0"/>
              </a:rPr>
              <a:t>NLP Chatbot</a:t>
            </a:r>
            <a:endParaRPr lang="en-US" sz="8000" dirty="0">
              <a:latin typeface="ADAM.CG PRO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9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ED9F5-D3F4-35D2-5FB0-93D87922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F4AE76F-2E05-F16A-56E7-CEEC70DEE11F}"/>
              </a:ext>
            </a:extLst>
          </p:cNvPr>
          <p:cNvSpPr txBox="1"/>
          <p:nvPr/>
        </p:nvSpPr>
        <p:spPr>
          <a:xfrm>
            <a:off x="685800" y="419100"/>
            <a:ext cx="1236345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KEY FUNCTIONALITIES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1BB7DAA-702B-97ED-BC57-153DE3BAED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72309"/>
              </p:ext>
            </p:extLst>
          </p:nvPr>
        </p:nvGraphicFramePr>
        <p:xfrm>
          <a:off x="1143000" y="1719376"/>
          <a:ext cx="16230600" cy="8148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311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01BEC-02AE-08CC-6CA2-0A9092649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684887F9-89BF-9787-0854-C014BABDCFE1}"/>
              </a:ext>
            </a:extLst>
          </p:cNvPr>
          <p:cNvSpPr txBox="1"/>
          <p:nvPr/>
        </p:nvSpPr>
        <p:spPr>
          <a:xfrm>
            <a:off x="685800" y="419100"/>
            <a:ext cx="10382250" cy="123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TECHNOLOGY STACK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660AB9-5016-BA18-CE6E-27F92E373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6114619"/>
              </p:ext>
            </p:extLst>
          </p:nvPr>
        </p:nvGraphicFramePr>
        <p:xfrm>
          <a:off x="3048000" y="2179683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56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616AC-8F49-308F-6646-775EC19E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2F79887-9233-71D7-D271-7B2A67EA7BE4}"/>
              </a:ext>
            </a:extLst>
          </p:cNvPr>
          <p:cNvSpPr txBox="1"/>
          <p:nvPr/>
        </p:nvSpPr>
        <p:spPr>
          <a:xfrm>
            <a:off x="533400" y="190500"/>
            <a:ext cx="15335250" cy="123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SYSTEM ARCHITECTURE </a:t>
            </a:r>
            <a:r>
              <a:rPr lang="en-US" sz="4400" b="1" dirty="0">
                <a:solidFill>
                  <a:srgbClr val="1E3A8A"/>
                </a:solidFill>
                <a:latin typeface="Georgia Pro Condensed" panose="020B0604020202020204" charset="0"/>
              </a:rPr>
              <a:t>(Flow Diagram)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7B8D0B5-FF2C-F237-6F10-20ACD89B2D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1213530"/>
              </p:ext>
            </p:extLst>
          </p:nvPr>
        </p:nvGraphicFramePr>
        <p:xfrm>
          <a:off x="505097" y="1676168"/>
          <a:ext cx="79248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82FBE05-0029-AD13-787C-B7F0338BB0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533472"/>
            <a:ext cx="8305800" cy="8413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378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820F3-CC06-0615-BEB2-441B65EE4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C66E5F2-D07D-C9DC-28DD-BC1E51A057ED}"/>
              </a:ext>
            </a:extLst>
          </p:cNvPr>
          <p:cNvSpPr txBox="1"/>
          <p:nvPr/>
        </p:nvSpPr>
        <p:spPr>
          <a:xfrm>
            <a:off x="666750" y="291456"/>
            <a:ext cx="12668250" cy="1237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00"/>
              </a:lnSpc>
            </a:pPr>
            <a:r>
              <a:rPr lang="en-US" sz="8000" b="1" dirty="0">
                <a:solidFill>
                  <a:srgbClr val="1E3A8A"/>
                </a:solidFill>
                <a:latin typeface="Georgia Pro Condensed" panose="020B0604020202020204" charset="0"/>
              </a:rPr>
              <a:t>DATABASE DESIGN </a:t>
            </a:r>
            <a:r>
              <a:rPr lang="en-US" sz="6000" b="1" dirty="0">
                <a:solidFill>
                  <a:srgbClr val="1E3A8A"/>
                </a:solidFill>
                <a:latin typeface="Georgia Pro Condensed" panose="020B0604020202020204" charset="0"/>
              </a:rPr>
              <a:t>(ERD)</a:t>
            </a:r>
            <a:endParaRPr lang="en-US" sz="8000" b="1" spc="-240" dirty="0">
              <a:solidFill>
                <a:srgbClr val="1E3A8A"/>
              </a:solidFill>
              <a:latin typeface="Georgia Pro Condensed" panose="020B0604020202020204" charset="0"/>
              <a:ea typeface="Georgia Pro Condensed"/>
              <a:cs typeface="Georgia Pro Condensed"/>
              <a:sym typeface="Georgia Pro Condense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C67CC-BDAE-B075-E6AF-FC1A70101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2450" y="1529295"/>
            <a:ext cx="5638800" cy="817668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CC61BA-A38D-BEC6-880B-266830C67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453580"/>
              </p:ext>
            </p:extLst>
          </p:nvPr>
        </p:nvGraphicFramePr>
        <p:xfrm>
          <a:off x="914400" y="2261936"/>
          <a:ext cx="9315450" cy="695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932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2647</TotalTime>
  <Words>722</Words>
  <Application>Microsoft Office PowerPoint</Application>
  <PresentationFormat>Custom</PresentationFormat>
  <Paragraphs>116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ADAM.CG PRO</vt:lpstr>
      <vt:lpstr>Wingdings</vt:lpstr>
      <vt:lpstr>Georgia Pro Condensed</vt:lpstr>
      <vt:lpstr>Calibri</vt:lpstr>
      <vt:lpstr>Arial</vt:lpstr>
      <vt:lpstr>Gotham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AI-Powered Chatbot</dc:title>
  <dc:creator>Arslan Akhtar</dc:creator>
  <dc:description>Presentation - AI-Powered Chatbot</dc:description>
  <cp:lastModifiedBy>Arslan Akhtar</cp:lastModifiedBy>
  <cp:revision>13</cp:revision>
  <dcterms:created xsi:type="dcterms:W3CDTF">2006-08-16T00:00:00Z</dcterms:created>
  <dcterms:modified xsi:type="dcterms:W3CDTF">2025-12-15T07:23:08Z</dcterms:modified>
  <dc:identifier>DAG5_-AfG2A</dc:identifier>
</cp:coreProperties>
</file>